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7C133-8468-490E-B734-C6EE4C6F7EAF}" type="datetimeFigureOut">
              <a:rPr lang="en-US" smtClean="0"/>
              <a:t>12/10/2014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B36B0-5936-4942-A426-25EB917FED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030186" y="869064"/>
            <a:ext cx="5394114" cy="952367"/>
            <a:chOff x="2030186" y="869064"/>
            <a:chExt cx="5394114" cy="952367"/>
          </a:xfrm>
        </p:grpSpPr>
        <p:sp>
          <p:nvSpPr>
            <p:cNvPr id="2" name="Freeform 1"/>
            <p:cNvSpPr/>
            <p:nvPr/>
          </p:nvSpPr>
          <p:spPr>
            <a:xfrm>
              <a:off x="2284683" y="884393"/>
              <a:ext cx="42116" cy="600126"/>
            </a:xfrm>
            <a:custGeom>
              <a:avLst/>
              <a:gdLst/>
              <a:ahLst/>
              <a:cxnLst/>
              <a:rect l="0" t="0" r="0" b="0"/>
              <a:pathLst>
                <a:path w="42116" h="600126">
                  <a:moveTo>
                    <a:pt x="42115" y="0"/>
                  </a:moveTo>
                  <a:lnTo>
                    <a:pt x="27460" y="53028"/>
                  </a:lnTo>
                  <a:lnTo>
                    <a:pt x="22322" y="103238"/>
                  </a:lnTo>
                  <a:lnTo>
                    <a:pt x="21307" y="158217"/>
                  </a:lnTo>
                  <a:lnTo>
                    <a:pt x="21107" y="214137"/>
                  </a:lnTo>
                  <a:lnTo>
                    <a:pt x="21067" y="277479"/>
                  </a:lnTo>
                  <a:lnTo>
                    <a:pt x="21059" y="339384"/>
                  </a:lnTo>
                  <a:lnTo>
                    <a:pt x="21058" y="402001"/>
                  </a:lnTo>
                  <a:lnTo>
                    <a:pt x="21058" y="456414"/>
                  </a:lnTo>
                  <a:lnTo>
                    <a:pt x="15468" y="505811"/>
                  </a:lnTo>
                  <a:lnTo>
                    <a:pt x="10335" y="562084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30186" y="894922"/>
              <a:ext cx="222913" cy="369938"/>
            </a:xfrm>
            <a:custGeom>
              <a:avLst/>
              <a:gdLst/>
              <a:ahLst/>
              <a:cxnLst/>
              <a:rect l="0" t="0" r="0" b="0"/>
              <a:pathLst>
                <a:path w="222913" h="369938">
                  <a:moveTo>
                    <a:pt x="222912" y="263212"/>
                  </a:moveTo>
                  <a:lnTo>
                    <a:pt x="164295" y="292521"/>
                  </a:lnTo>
                  <a:lnTo>
                    <a:pt x="104579" y="326546"/>
                  </a:lnTo>
                  <a:lnTo>
                    <a:pt x="44982" y="360330"/>
                  </a:lnTo>
                  <a:lnTo>
                    <a:pt x="23339" y="369937"/>
                  </a:lnTo>
                  <a:lnTo>
                    <a:pt x="14994" y="369457"/>
                  </a:lnTo>
                  <a:lnTo>
                    <a:pt x="8261" y="365627"/>
                  </a:lnTo>
                  <a:lnTo>
                    <a:pt x="2602" y="359565"/>
                  </a:lnTo>
                  <a:lnTo>
                    <a:pt x="0" y="350844"/>
                  </a:lnTo>
                  <a:lnTo>
                    <a:pt x="228" y="328676"/>
                  </a:lnTo>
                  <a:lnTo>
                    <a:pt x="12522" y="289888"/>
                  </a:lnTo>
                  <a:lnTo>
                    <a:pt x="45681" y="230657"/>
                  </a:lnTo>
                  <a:lnTo>
                    <a:pt x="81420" y="170523"/>
                  </a:lnTo>
                  <a:lnTo>
                    <a:pt x="98320" y="140602"/>
                  </a:lnTo>
                  <a:lnTo>
                    <a:pt x="115026" y="113800"/>
                  </a:lnTo>
                  <a:lnTo>
                    <a:pt x="136002" y="55670"/>
                  </a:lnTo>
                  <a:lnTo>
                    <a:pt x="159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16310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56104" y="891859"/>
              <a:ext cx="213714" cy="550546"/>
            </a:xfrm>
            <a:custGeom>
              <a:avLst/>
              <a:gdLst/>
              <a:ahLst/>
              <a:cxnLst/>
              <a:rect l="0" t="0" r="0" b="0"/>
              <a:pathLst>
                <a:path w="213714" h="550546">
                  <a:moveTo>
                    <a:pt x="207647" y="234690"/>
                  </a:moveTo>
                  <a:lnTo>
                    <a:pt x="213713" y="192662"/>
                  </a:lnTo>
                  <a:lnTo>
                    <a:pt x="206072" y="131155"/>
                  </a:lnTo>
                  <a:lnTo>
                    <a:pt x="188722" y="67851"/>
                  </a:lnTo>
                  <a:lnTo>
                    <a:pt x="164568" y="27559"/>
                  </a:lnTo>
                  <a:lnTo>
                    <a:pt x="157870" y="19393"/>
                  </a:lnTo>
                  <a:lnTo>
                    <a:pt x="137951" y="7201"/>
                  </a:lnTo>
                  <a:lnTo>
                    <a:pt x="126088" y="2312"/>
                  </a:lnTo>
                  <a:lnTo>
                    <a:pt x="100429" y="0"/>
                  </a:lnTo>
                  <a:lnTo>
                    <a:pt x="74596" y="4041"/>
                  </a:lnTo>
                  <a:lnTo>
                    <a:pt x="51417" y="13636"/>
                  </a:lnTo>
                  <a:lnTo>
                    <a:pt x="24226" y="37781"/>
                  </a:lnTo>
                  <a:lnTo>
                    <a:pt x="6941" y="78340"/>
                  </a:lnTo>
                  <a:lnTo>
                    <a:pt x="0" y="121814"/>
                  </a:lnTo>
                  <a:lnTo>
                    <a:pt x="6060" y="177255"/>
                  </a:lnTo>
                  <a:lnTo>
                    <a:pt x="21641" y="223215"/>
                  </a:lnTo>
                  <a:lnTo>
                    <a:pt x="27491" y="234059"/>
                  </a:lnTo>
                  <a:lnTo>
                    <a:pt x="43350" y="249227"/>
                  </a:lnTo>
                  <a:lnTo>
                    <a:pt x="52492" y="254910"/>
                  </a:lnTo>
                  <a:lnTo>
                    <a:pt x="78248" y="258104"/>
                  </a:lnTo>
                  <a:lnTo>
                    <a:pt x="105683" y="254455"/>
                  </a:lnTo>
                  <a:lnTo>
                    <a:pt x="125675" y="245034"/>
                  </a:lnTo>
                  <a:lnTo>
                    <a:pt x="150084" y="220987"/>
                  </a:lnTo>
                  <a:lnTo>
                    <a:pt x="174951" y="162768"/>
                  </a:lnTo>
                  <a:lnTo>
                    <a:pt x="189880" y="119227"/>
                  </a:lnTo>
                  <a:lnTo>
                    <a:pt x="192293" y="117940"/>
                  </a:lnTo>
                  <a:lnTo>
                    <a:pt x="194974" y="132108"/>
                  </a:lnTo>
                  <a:lnTo>
                    <a:pt x="196695" y="183968"/>
                  </a:lnTo>
                  <a:lnTo>
                    <a:pt x="196993" y="245267"/>
                  </a:lnTo>
                  <a:lnTo>
                    <a:pt x="197081" y="308404"/>
                  </a:lnTo>
                  <a:lnTo>
                    <a:pt x="197107" y="371565"/>
                  </a:lnTo>
                  <a:lnTo>
                    <a:pt x="198285" y="432393"/>
                  </a:lnTo>
                  <a:lnTo>
                    <a:pt x="204353" y="481092"/>
                  </a:lnTo>
                  <a:lnTo>
                    <a:pt x="206996" y="530110"/>
                  </a:lnTo>
                  <a:lnTo>
                    <a:pt x="207647" y="550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90134" y="114760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9" y="0"/>
                  </a:lnTo>
                  <a:lnTo>
                    <a:pt x="290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74445" y="968621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42114" y="494840"/>
                  </a:moveTo>
                  <a:lnTo>
                    <a:pt x="42114" y="436223"/>
                  </a:lnTo>
                  <a:lnTo>
                    <a:pt x="36525" y="384665"/>
                  </a:lnTo>
                  <a:lnTo>
                    <a:pt x="33049" y="324935"/>
                  </a:lnTo>
                  <a:lnTo>
                    <a:pt x="32019" y="273962"/>
                  </a:lnTo>
                  <a:lnTo>
                    <a:pt x="26125" y="212455"/>
                  </a:lnTo>
                  <a:lnTo>
                    <a:pt x="23309" y="166175"/>
                  </a:lnTo>
                  <a:lnTo>
                    <a:pt x="18605" y="106559"/>
                  </a:lnTo>
                  <a:lnTo>
                    <a:pt x="6535" y="437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37575" y="869064"/>
              <a:ext cx="438938" cy="609451"/>
            </a:xfrm>
            <a:custGeom>
              <a:avLst/>
              <a:gdLst/>
              <a:ahLst/>
              <a:cxnLst/>
              <a:rect l="0" t="0" r="0" b="0"/>
              <a:pathLst>
                <a:path w="438938" h="609451">
                  <a:moveTo>
                    <a:pt x="0" y="25858"/>
                  </a:moveTo>
                  <a:lnTo>
                    <a:pt x="53027" y="11204"/>
                  </a:lnTo>
                  <a:lnTo>
                    <a:pt x="111643" y="0"/>
                  </a:lnTo>
                  <a:lnTo>
                    <a:pt x="162281" y="4028"/>
                  </a:lnTo>
                  <a:lnTo>
                    <a:pt x="225554" y="15870"/>
                  </a:lnTo>
                  <a:lnTo>
                    <a:pt x="283720" y="35063"/>
                  </a:lnTo>
                  <a:lnTo>
                    <a:pt x="326318" y="61385"/>
                  </a:lnTo>
                  <a:lnTo>
                    <a:pt x="381936" y="116350"/>
                  </a:lnTo>
                  <a:lnTo>
                    <a:pt x="410536" y="161886"/>
                  </a:lnTo>
                  <a:lnTo>
                    <a:pt x="427451" y="219147"/>
                  </a:lnTo>
                  <a:lnTo>
                    <a:pt x="438937" y="276038"/>
                  </a:lnTo>
                  <a:lnTo>
                    <a:pt x="438112" y="333562"/>
                  </a:lnTo>
                  <a:lnTo>
                    <a:pt x="430458" y="385701"/>
                  </a:lnTo>
                  <a:lnTo>
                    <a:pt x="411622" y="448198"/>
                  </a:lnTo>
                  <a:lnTo>
                    <a:pt x="380265" y="502434"/>
                  </a:lnTo>
                  <a:lnTo>
                    <a:pt x="320354" y="559937"/>
                  </a:lnTo>
                  <a:lnTo>
                    <a:pt x="302647" y="574402"/>
                  </a:lnTo>
                  <a:lnTo>
                    <a:pt x="270607" y="589122"/>
                  </a:lnTo>
                  <a:lnTo>
                    <a:pt x="208564" y="604576"/>
                  </a:lnTo>
                  <a:lnTo>
                    <a:pt x="175753" y="609450"/>
                  </a:lnTo>
                  <a:lnTo>
                    <a:pt x="119681" y="606166"/>
                  </a:lnTo>
                  <a:lnTo>
                    <a:pt x="84228" y="604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42943" y="1316062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32414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5057" y="1273948"/>
              <a:ext cx="157928" cy="176413"/>
            </a:xfrm>
            <a:custGeom>
              <a:avLst/>
              <a:gdLst/>
              <a:ahLst/>
              <a:cxnLst/>
              <a:rect l="0" t="0" r="0" b="0"/>
              <a:pathLst>
                <a:path w="157928" h="176413">
                  <a:moveTo>
                    <a:pt x="0" y="0"/>
                  </a:moveTo>
                  <a:lnTo>
                    <a:pt x="26363" y="61110"/>
                  </a:lnTo>
                  <a:lnTo>
                    <a:pt x="59898" y="115542"/>
                  </a:lnTo>
                  <a:lnTo>
                    <a:pt x="101796" y="173371"/>
                  </a:lnTo>
                  <a:lnTo>
                    <a:pt x="109978" y="176412"/>
                  </a:lnTo>
                  <a:lnTo>
                    <a:pt x="118942" y="176100"/>
                  </a:lnTo>
                  <a:lnTo>
                    <a:pt x="128428" y="173552"/>
                  </a:lnTo>
                  <a:lnTo>
                    <a:pt x="134751" y="164834"/>
                  </a:lnTo>
                  <a:lnTo>
                    <a:pt x="148020" y="109769"/>
                  </a:lnTo>
                  <a:lnTo>
                    <a:pt x="155970" y="5846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37741" y="1284476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8333" y="37478"/>
                  </a:lnTo>
                  <a:lnTo>
                    <a:pt x="15683" y="88902"/>
                  </a:lnTo>
                  <a:lnTo>
                    <a:pt x="21165" y="142950"/>
                  </a:lnTo>
                  <a:lnTo>
                    <a:pt x="29180" y="176156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37741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66037" y="916703"/>
              <a:ext cx="155974" cy="557111"/>
            </a:xfrm>
            <a:custGeom>
              <a:avLst/>
              <a:gdLst/>
              <a:ahLst/>
              <a:cxnLst/>
              <a:rect l="0" t="0" r="0" b="0"/>
              <a:pathLst>
                <a:path w="155974" h="557111">
                  <a:moveTo>
                    <a:pt x="103330" y="430944"/>
                  </a:moveTo>
                  <a:lnTo>
                    <a:pt x="97741" y="372327"/>
                  </a:lnTo>
                  <a:lnTo>
                    <a:pt x="88759" y="351860"/>
                  </a:lnTo>
                  <a:lnTo>
                    <a:pt x="83087" y="343126"/>
                  </a:lnTo>
                  <a:lnTo>
                    <a:pt x="74627" y="338474"/>
                  </a:lnTo>
                  <a:lnTo>
                    <a:pt x="52749" y="336424"/>
                  </a:lnTo>
                  <a:lnTo>
                    <a:pt x="42704" y="339855"/>
                  </a:lnTo>
                  <a:lnTo>
                    <a:pt x="25302" y="353025"/>
                  </a:lnTo>
                  <a:lnTo>
                    <a:pt x="7941" y="385760"/>
                  </a:lnTo>
                  <a:lnTo>
                    <a:pt x="0" y="447149"/>
                  </a:lnTo>
                  <a:lnTo>
                    <a:pt x="965" y="495927"/>
                  </a:lnTo>
                  <a:lnTo>
                    <a:pt x="15028" y="532477"/>
                  </a:lnTo>
                  <a:lnTo>
                    <a:pt x="27430" y="550549"/>
                  </a:lnTo>
                  <a:lnTo>
                    <a:pt x="36353" y="555134"/>
                  </a:lnTo>
                  <a:lnTo>
                    <a:pt x="58745" y="557110"/>
                  </a:lnTo>
                  <a:lnTo>
                    <a:pt x="68928" y="553659"/>
                  </a:lnTo>
                  <a:lnTo>
                    <a:pt x="86480" y="540466"/>
                  </a:lnTo>
                  <a:lnTo>
                    <a:pt x="98961" y="519785"/>
                  </a:lnTo>
                  <a:lnTo>
                    <a:pt x="120303" y="460797"/>
                  </a:lnTo>
                  <a:lnTo>
                    <a:pt x="131236" y="413143"/>
                  </a:lnTo>
                  <a:lnTo>
                    <a:pt x="140715" y="353920"/>
                  </a:lnTo>
                  <a:lnTo>
                    <a:pt x="143342" y="308584"/>
                  </a:lnTo>
                  <a:lnTo>
                    <a:pt x="144822" y="253789"/>
                  </a:lnTo>
                  <a:lnTo>
                    <a:pt x="138086" y="193353"/>
                  </a:lnTo>
                  <a:lnTo>
                    <a:pt x="132423" y="139474"/>
                  </a:lnTo>
                  <a:lnTo>
                    <a:pt x="125975" y="89100"/>
                  </a:lnTo>
                  <a:lnTo>
                    <a:pt x="107890" y="34090"/>
                  </a:lnTo>
                  <a:lnTo>
                    <a:pt x="95219" y="6170"/>
                  </a:lnTo>
                  <a:lnTo>
                    <a:pt x="88564" y="362"/>
                  </a:lnTo>
                  <a:lnTo>
                    <a:pt x="81788" y="0"/>
                  </a:lnTo>
                  <a:lnTo>
                    <a:pt x="74930" y="3268"/>
                  </a:lnTo>
                  <a:lnTo>
                    <a:pt x="64192" y="19378"/>
                  </a:lnTo>
                  <a:lnTo>
                    <a:pt x="56690" y="44475"/>
                  </a:lnTo>
                  <a:lnTo>
                    <a:pt x="52466" y="98066"/>
                  </a:lnTo>
                  <a:lnTo>
                    <a:pt x="51215" y="156059"/>
                  </a:lnTo>
                  <a:lnTo>
                    <a:pt x="53911" y="215642"/>
                  </a:lnTo>
                  <a:lnTo>
                    <a:pt x="59773" y="267143"/>
                  </a:lnTo>
                  <a:lnTo>
                    <a:pt x="72479" y="324886"/>
                  </a:lnTo>
                  <a:lnTo>
                    <a:pt x="97795" y="385436"/>
                  </a:lnTo>
                  <a:lnTo>
                    <a:pt x="142411" y="447759"/>
                  </a:lnTo>
                  <a:lnTo>
                    <a:pt x="155973" y="462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09531" y="1284476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95709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22052" y="1210785"/>
              <a:ext cx="178985" cy="200034"/>
            </a:xfrm>
            <a:custGeom>
              <a:avLst/>
              <a:gdLst/>
              <a:ahLst/>
              <a:cxnLst/>
              <a:rect l="0" t="0" r="0" b="0"/>
              <a:pathLst>
                <a:path w="178985" h="200034">
                  <a:moveTo>
                    <a:pt x="0" y="126334"/>
                  </a:moveTo>
                  <a:lnTo>
                    <a:pt x="14654" y="184951"/>
                  </a:lnTo>
                  <a:lnTo>
                    <a:pt x="14448" y="188808"/>
                  </a:lnTo>
                  <a:lnTo>
                    <a:pt x="11972" y="186701"/>
                  </a:lnTo>
                  <a:lnTo>
                    <a:pt x="7981" y="180616"/>
                  </a:lnTo>
                  <a:lnTo>
                    <a:pt x="2365" y="149696"/>
                  </a:lnTo>
                  <a:lnTo>
                    <a:pt x="1637" y="97327"/>
                  </a:lnTo>
                  <a:lnTo>
                    <a:pt x="11545" y="45041"/>
                  </a:lnTo>
                  <a:lnTo>
                    <a:pt x="19169" y="23523"/>
                  </a:lnTo>
                  <a:lnTo>
                    <a:pt x="30356" y="6161"/>
                  </a:lnTo>
                  <a:lnTo>
                    <a:pt x="37785" y="1765"/>
                  </a:lnTo>
                  <a:lnTo>
                    <a:pt x="55397" y="0"/>
                  </a:lnTo>
                  <a:lnTo>
                    <a:pt x="85044" y="11173"/>
                  </a:lnTo>
                  <a:lnTo>
                    <a:pt x="110465" y="29301"/>
                  </a:lnTo>
                  <a:lnTo>
                    <a:pt x="132816" y="60669"/>
                  </a:lnTo>
                  <a:lnTo>
                    <a:pt x="156931" y="123810"/>
                  </a:lnTo>
                  <a:lnTo>
                    <a:pt x="175777" y="183044"/>
                  </a:lnTo>
                  <a:lnTo>
                    <a:pt x="178984" y="200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37865" y="1210063"/>
              <a:ext cx="273136" cy="611368"/>
            </a:xfrm>
            <a:custGeom>
              <a:avLst/>
              <a:gdLst/>
              <a:ahLst/>
              <a:cxnLst/>
              <a:rect l="0" t="0" r="0" b="0"/>
              <a:pathLst>
                <a:path w="273136" h="611368">
                  <a:moveTo>
                    <a:pt x="210570" y="200755"/>
                  </a:moveTo>
                  <a:lnTo>
                    <a:pt x="234289" y="156793"/>
                  </a:lnTo>
                  <a:lnTo>
                    <a:pt x="239825" y="120919"/>
                  </a:lnTo>
                  <a:lnTo>
                    <a:pt x="235876" y="86243"/>
                  </a:lnTo>
                  <a:lnTo>
                    <a:pt x="209281" y="32471"/>
                  </a:lnTo>
                  <a:lnTo>
                    <a:pt x="194789" y="13658"/>
                  </a:lnTo>
                  <a:lnTo>
                    <a:pt x="176650" y="1398"/>
                  </a:lnTo>
                  <a:lnTo>
                    <a:pt x="168069" y="0"/>
                  </a:lnTo>
                  <a:lnTo>
                    <a:pt x="160009" y="1408"/>
                  </a:lnTo>
                  <a:lnTo>
                    <a:pt x="152296" y="4686"/>
                  </a:lnTo>
                  <a:lnTo>
                    <a:pt x="140607" y="17687"/>
                  </a:lnTo>
                  <a:lnTo>
                    <a:pt x="123571" y="60219"/>
                  </a:lnTo>
                  <a:lnTo>
                    <a:pt x="117346" y="113680"/>
                  </a:lnTo>
                  <a:lnTo>
                    <a:pt x="119236" y="166181"/>
                  </a:lnTo>
                  <a:lnTo>
                    <a:pt x="125523" y="187729"/>
                  </a:lnTo>
                  <a:lnTo>
                    <a:pt x="136117" y="205104"/>
                  </a:lnTo>
                  <a:lnTo>
                    <a:pt x="143387" y="209504"/>
                  </a:lnTo>
                  <a:lnTo>
                    <a:pt x="160824" y="211272"/>
                  </a:lnTo>
                  <a:lnTo>
                    <a:pt x="177152" y="205040"/>
                  </a:lnTo>
                  <a:lnTo>
                    <a:pt x="192208" y="193301"/>
                  </a:lnTo>
                  <a:lnTo>
                    <a:pt x="212668" y="166961"/>
                  </a:lnTo>
                  <a:lnTo>
                    <a:pt x="234489" y="116236"/>
                  </a:lnTo>
                  <a:lnTo>
                    <a:pt x="237044" y="115163"/>
                  </a:lnTo>
                  <a:lnTo>
                    <a:pt x="247072" y="170564"/>
                  </a:lnTo>
                  <a:lnTo>
                    <a:pt x="256610" y="225345"/>
                  </a:lnTo>
                  <a:lnTo>
                    <a:pt x="266845" y="286030"/>
                  </a:lnTo>
                  <a:lnTo>
                    <a:pt x="271698" y="348464"/>
                  </a:lnTo>
                  <a:lnTo>
                    <a:pt x="273135" y="400239"/>
                  </a:lnTo>
                  <a:lnTo>
                    <a:pt x="267233" y="427455"/>
                  </a:lnTo>
                  <a:lnTo>
                    <a:pt x="255640" y="451249"/>
                  </a:lnTo>
                  <a:lnTo>
                    <a:pt x="228213" y="483206"/>
                  </a:lnTo>
                  <a:lnTo>
                    <a:pt x="169624" y="522927"/>
                  </a:lnTo>
                  <a:lnTo>
                    <a:pt x="107634" y="555512"/>
                  </a:lnTo>
                  <a:lnTo>
                    <a:pt x="52457" y="577717"/>
                  </a:lnTo>
                  <a:lnTo>
                    <a:pt x="0" y="611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32746" y="103179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347441"/>
                  </a:moveTo>
                  <a:lnTo>
                    <a:pt x="21057" y="288824"/>
                  </a:lnTo>
                  <a:lnTo>
                    <a:pt x="19887" y="228584"/>
                  </a:lnTo>
                  <a:lnTo>
                    <a:pt x="12724" y="174224"/>
                  </a:lnTo>
                  <a:lnTo>
                    <a:pt x="11179" y="124932"/>
                  </a:lnTo>
                  <a:lnTo>
                    <a:pt x="7602" y="73282"/>
                  </a:lnTo>
                  <a:lnTo>
                    <a:pt x="2253" y="30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06404" y="908056"/>
              <a:ext cx="371937" cy="502763"/>
            </a:xfrm>
            <a:custGeom>
              <a:avLst/>
              <a:gdLst/>
              <a:ahLst/>
              <a:cxnLst/>
              <a:rect l="0" t="0" r="0" b="0"/>
              <a:pathLst>
                <a:path w="371937" h="502763">
                  <a:moveTo>
                    <a:pt x="0" y="39508"/>
                  </a:moveTo>
                  <a:lnTo>
                    <a:pt x="17981" y="23867"/>
                  </a:lnTo>
                  <a:lnTo>
                    <a:pt x="69742" y="4664"/>
                  </a:lnTo>
                  <a:lnTo>
                    <a:pt x="131842" y="0"/>
                  </a:lnTo>
                  <a:lnTo>
                    <a:pt x="181914" y="7395"/>
                  </a:lnTo>
                  <a:lnTo>
                    <a:pt x="224566" y="23884"/>
                  </a:lnTo>
                  <a:lnTo>
                    <a:pt x="280017" y="62898"/>
                  </a:lnTo>
                  <a:lnTo>
                    <a:pt x="323204" y="110376"/>
                  </a:lnTo>
                  <a:lnTo>
                    <a:pt x="348545" y="161002"/>
                  </a:lnTo>
                  <a:lnTo>
                    <a:pt x="365706" y="209647"/>
                  </a:lnTo>
                  <a:lnTo>
                    <a:pt x="371936" y="241468"/>
                  </a:lnTo>
                  <a:lnTo>
                    <a:pt x="369524" y="296730"/>
                  </a:lnTo>
                  <a:lnTo>
                    <a:pt x="362562" y="346179"/>
                  </a:lnTo>
                  <a:lnTo>
                    <a:pt x="342562" y="394756"/>
                  </a:lnTo>
                  <a:lnTo>
                    <a:pt x="304363" y="447503"/>
                  </a:lnTo>
                  <a:lnTo>
                    <a:pt x="267866" y="475341"/>
                  </a:lnTo>
                  <a:lnTo>
                    <a:pt x="227416" y="492818"/>
                  </a:lnTo>
                  <a:lnTo>
                    <a:pt x="165761" y="500798"/>
                  </a:lnTo>
                  <a:lnTo>
                    <a:pt x="115813" y="502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00461" y="1186540"/>
              <a:ext cx="144642" cy="203222"/>
            </a:xfrm>
            <a:custGeom>
              <a:avLst/>
              <a:gdLst/>
              <a:ahLst/>
              <a:cxnLst/>
              <a:rect l="0" t="0" r="0" b="0"/>
              <a:pathLst>
                <a:path w="144642" h="203222">
                  <a:moveTo>
                    <a:pt x="27083" y="118993"/>
                  </a:moveTo>
                  <a:lnTo>
                    <a:pt x="80958" y="99865"/>
                  </a:lnTo>
                  <a:lnTo>
                    <a:pt x="126941" y="69190"/>
                  </a:lnTo>
                  <a:lnTo>
                    <a:pt x="143758" y="43015"/>
                  </a:lnTo>
                  <a:lnTo>
                    <a:pt x="144641" y="34416"/>
                  </a:lnTo>
                  <a:lnTo>
                    <a:pt x="139382" y="18622"/>
                  </a:lnTo>
                  <a:lnTo>
                    <a:pt x="126127" y="6924"/>
                  </a:lnTo>
                  <a:lnTo>
                    <a:pt x="117679" y="2166"/>
                  </a:lnTo>
                  <a:lnTo>
                    <a:pt x="92694" y="0"/>
                  </a:lnTo>
                  <a:lnTo>
                    <a:pt x="64432" y="4106"/>
                  </a:lnTo>
                  <a:lnTo>
                    <a:pt x="40173" y="13730"/>
                  </a:lnTo>
                  <a:lnTo>
                    <a:pt x="12374" y="37891"/>
                  </a:lnTo>
                  <a:lnTo>
                    <a:pt x="2998" y="60331"/>
                  </a:lnTo>
                  <a:lnTo>
                    <a:pt x="0" y="84732"/>
                  </a:lnTo>
                  <a:lnTo>
                    <a:pt x="10590" y="139698"/>
                  </a:lnTo>
                  <a:lnTo>
                    <a:pt x="25966" y="171531"/>
                  </a:lnTo>
                  <a:lnTo>
                    <a:pt x="41794" y="186407"/>
                  </a:lnTo>
                  <a:lnTo>
                    <a:pt x="50928" y="192012"/>
                  </a:lnTo>
                  <a:lnTo>
                    <a:pt x="104106" y="201007"/>
                  </a:lnTo>
                  <a:lnTo>
                    <a:pt x="142896" y="203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1918" y="1200248"/>
              <a:ext cx="150953" cy="210571"/>
            </a:xfrm>
            <a:custGeom>
              <a:avLst/>
              <a:gdLst/>
              <a:ahLst/>
              <a:cxnLst/>
              <a:rect l="0" t="0" r="0" b="0"/>
              <a:pathLst>
                <a:path w="150953" h="210571">
                  <a:moveTo>
                    <a:pt x="129895" y="0"/>
                  </a:moveTo>
                  <a:lnTo>
                    <a:pt x="107539" y="0"/>
                  </a:lnTo>
                  <a:lnTo>
                    <a:pt x="76868" y="11179"/>
                  </a:lnTo>
                  <a:lnTo>
                    <a:pt x="30167" y="37087"/>
                  </a:lnTo>
                  <a:lnTo>
                    <a:pt x="10789" y="64801"/>
                  </a:lnTo>
                  <a:lnTo>
                    <a:pt x="1700" y="84953"/>
                  </a:lnTo>
                  <a:lnTo>
                    <a:pt x="0" y="105607"/>
                  </a:lnTo>
                  <a:lnTo>
                    <a:pt x="8441" y="147463"/>
                  </a:lnTo>
                  <a:lnTo>
                    <a:pt x="23589" y="173414"/>
                  </a:lnTo>
                  <a:lnTo>
                    <a:pt x="39364" y="185478"/>
                  </a:lnTo>
                  <a:lnTo>
                    <a:pt x="78088" y="202754"/>
                  </a:lnTo>
                  <a:lnTo>
                    <a:pt x="137313" y="209541"/>
                  </a:lnTo>
                  <a:lnTo>
                    <a:pt x="15095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38155" y="129500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62092"/>
                  </a:lnTo>
                  <a:lnTo>
                    <a:pt x="18212" y="11255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27627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57709" y="1219754"/>
              <a:ext cx="291059" cy="201594"/>
            </a:xfrm>
            <a:custGeom>
              <a:avLst/>
              <a:gdLst/>
              <a:ahLst/>
              <a:cxnLst/>
              <a:rect l="0" t="0" r="0" b="0"/>
              <a:pathLst>
                <a:path w="291059" h="201594">
                  <a:moveTo>
                    <a:pt x="6788" y="96308"/>
                  </a:moveTo>
                  <a:lnTo>
                    <a:pt x="9907" y="138999"/>
                  </a:lnTo>
                  <a:lnTo>
                    <a:pt x="12377" y="149335"/>
                  </a:lnTo>
                  <a:lnTo>
                    <a:pt x="11684" y="153886"/>
                  </a:lnTo>
                  <a:lnTo>
                    <a:pt x="8882" y="154581"/>
                  </a:lnTo>
                  <a:lnTo>
                    <a:pt x="4675" y="152704"/>
                  </a:lnTo>
                  <a:lnTo>
                    <a:pt x="0" y="135021"/>
                  </a:lnTo>
                  <a:lnTo>
                    <a:pt x="488" y="98420"/>
                  </a:lnTo>
                  <a:lnTo>
                    <a:pt x="15534" y="43943"/>
                  </a:lnTo>
                  <a:lnTo>
                    <a:pt x="26663" y="22732"/>
                  </a:lnTo>
                  <a:lnTo>
                    <a:pt x="34076" y="16842"/>
                  </a:lnTo>
                  <a:lnTo>
                    <a:pt x="42528" y="14084"/>
                  </a:lnTo>
                  <a:lnTo>
                    <a:pt x="51671" y="13416"/>
                  </a:lnTo>
                  <a:lnTo>
                    <a:pt x="60107" y="16480"/>
                  </a:lnTo>
                  <a:lnTo>
                    <a:pt x="75719" y="29243"/>
                  </a:lnTo>
                  <a:lnTo>
                    <a:pt x="103636" y="66033"/>
                  </a:lnTo>
                  <a:lnTo>
                    <a:pt x="113393" y="86362"/>
                  </a:lnTo>
                  <a:lnTo>
                    <a:pt x="117633" y="88507"/>
                  </a:lnTo>
                  <a:lnTo>
                    <a:pt x="121628" y="85258"/>
                  </a:lnTo>
                  <a:lnTo>
                    <a:pt x="146693" y="26953"/>
                  </a:lnTo>
                  <a:lnTo>
                    <a:pt x="160215" y="11671"/>
                  </a:lnTo>
                  <a:lnTo>
                    <a:pt x="177923" y="980"/>
                  </a:lnTo>
                  <a:lnTo>
                    <a:pt x="187559" y="0"/>
                  </a:lnTo>
                  <a:lnTo>
                    <a:pt x="207623" y="5151"/>
                  </a:lnTo>
                  <a:lnTo>
                    <a:pt x="233061" y="21205"/>
                  </a:lnTo>
                  <a:lnTo>
                    <a:pt x="245004" y="40312"/>
                  </a:lnTo>
                  <a:lnTo>
                    <a:pt x="267792" y="90706"/>
                  </a:lnTo>
                  <a:lnTo>
                    <a:pt x="285249" y="145721"/>
                  </a:lnTo>
                  <a:lnTo>
                    <a:pt x="291058" y="201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06233" y="1206439"/>
              <a:ext cx="226804" cy="193718"/>
            </a:xfrm>
            <a:custGeom>
              <a:avLst/>
              <a:gdLst/>
              <a:ahLst/>
              <a:cxnLst/>
              <a:rect l="0" t="0" r="0" b="0"/>
              <a:pathLst>
                <a:path w="226804" h="193718">
                  <a:moveTo>
                    <a:pt x="89932" y="120151"/>
                  </a:moveTo>
                  <a:lnTo>
                    <a:pt x="113652" y="76189"/>
                  </a:lnTo>
                  <a:lnTo>
                    <a:pt x="114902" y="56159"/>
                  </a:lnTo>
                  <a:lnTo>
                    <a:pt x="110389" y="35558"/>
                  </a:lnTo>
                  <a:lnTo>
                    <a:pt x="100584" y="14704"/>
                  </a:lnTo>
                  <a:lnTo>
                    <a:pt x="92354" y="7739"/>
                  </a:lnTo>
                  <a:lnTo>
                    <a:pt x="70731" y="0"/>
                  </a:lnTo>
                  <a:lnTo>
                    <a:pt x="48643" y="2800"/>
                  </a:lnTo>
                  <a:lnTo>
                    <a:pt x="37839" y="6822"/>
                  </a:lnTo>
                  <a:lnTo>
                    <a:pt x="19597" y="23769"/>
                  </a:lnTo>
                  <a:lnTo>
                    <a:pt x="6030" y="46899"/>
                  </a:lnTo>
                  <a:lnTo>
                    <a:pt x="0" y="72777"/>
                  </a:lnTo>
                  <a:lnTo>
                    <a:pt x="4534" y="133583"/>
                  </a:lnTo>
                  <a:lnTo>
                    <a:pt x="14587" y="169365"/>
                  </a:lnTo>
                  <a:lnTo>
                    <a:pt x="25640" y="187257"/>
                  </a:lnTo>
                  <a:lnTo>
                    <a:pt x="34202" y="191795"/>
                  </a:lnTo>
                  <a:lnTo>
                    <a:pt x="56195" y="193717"/>
                  </a:lnTo>
                  <a:lnTo>
                    <a:pt x="75328" y="187552"/>
                  </a:lnTo>
                  <a:lnTo>
                    <a:pt x="83706" y="182633"/>
                  </a:lnTo>
                  <a:lnTo>
                    <a:pt x="96134" y="167808"/>
                  </a:lnTo>
                  <a:lnTo>
                    <a:pt x="113644" y="124106"/>
                  </a:lnTo>
                  <a:lnTo>
                    <a:pt x="119962" y="79772"/>
                  </a:lnTo>
                  <a:lnTo>
                    <a:pt x="120481" y="81533"/>
                  </a:lnTo>
                  <a:lnTo>
                    <a:pt x="126903" y="112393"/>
                  </a:lnTo>
                  <a:lnTo>
                    <a:pt x="136112" y="142029"/>
                  </a:lnTo>
                  <a:lnTo>
                    <a:pt x="149061" y="159510"/>
                  </a:lnTo>
                  <a:lnTo>
                    <a:pt x="157427" y="167448"/>
                  </a:lnTo>
                  <a:lnTo>
                    <a:pt x="179201" y="176267"/>
                  </a:lnTo>
                  <a:lnTo>
                    <a:pt x="226803" y="183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54093" y="915979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90" y="160786"/>
                  </a:lnTo>
                  <a:lnTo>
                    <a:pt x="10723" y="217460"/>
                  </a:lnTo>
                  <a:lnTo>
                    <a:pt x="18669" y="273715"/>
                  </a:lnTo>
                  <a:lnTo>
                    <a:pt x="26175" y="329888"/>
                  </a:lnTo>
                  <a:lnTo>
                    <a:pt x="35571" y="383184"/>
                  </a:lnTo>
                  <a:lnTo>
                    <a:pt x="41991" y="446094"/>
                  </a:lnTo>
                  <a:lnTo>
                    <a:pt x="52642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31733" y="1176173"/>
              <a:ext cx="192567" cy="287289"/>
            </a:xfrm>
            <a:custGeom>
              <a:avLst/>
              <a:gdLst/>
              <a:ahLst/>
              <a:cxnLst/>
              <a:rect l="0" t="0" r="0" b="0"/>
              <a:pathLst>
                <a:path w="192567" h="287289">
                  <a:moveTo>
                    <a:pt x="148743" y="13547"/>
                  </a:moveTo>
                  <a:lnTo>
                    <a:pt x="126386" y="2368"/>
                  </a:lnTo>
                  <a:lnTo>
                    <a:pt x="102932" y="0"/>
                  </a:lnTo>
                  <a:lnTo>
                    <a:pt x="49748" y="8011"/>
                  </a:lnTo>
                  <a:lnTo>
                    <a:pt x="19325" y="23085"/>
                  </a:lnTo>
                  <a:lnTo>
                    <a:pt x="6216" y="38843"/>
                  </a:lnTo>
                  <a:lnTo>
                    <a:pt x="1083" y="47958"/>
                  </a:lnTo>
                  <a:lnTo>
                    <a:pt x="0" y="56375"/>
                  </a:lnTo>
                  <a:lnTo>
                    <a:pt x="5037" y="71966"/>
                  </a:lnTo>
                  <a:lnTo>
                    <a:pt x="21026" y="93897"/>
                  </a:lnTo>
                  <a:lnTo>
                    <a:pt x="40117" y="101901"/>
                  </a:lnTo>
                  <a:lnTo>
                    <a:pt x="95661" y="115866"/>
                  </a:lnTo>
                  <a:lnTo>
                    <a:pt x="148686" y="138530"/>
                  </a:lnTo>
                  <a:lnTo>
                    <a:pt x="174723" y="163663"/>
                  </a:lnTo>
                  <a:lnTo>
                    <a:pt x="191666" y="193336"/>
                  </a:lnTo>
                  <a:lnTo>
                    <a:pt x="192566" y="202427"/>
                  </a:lnTo>
                  <a:lnTo>
                    <a:pt x="187328" y="218766"/>
                  </a:lnTo>
                  <a:lnTo>
                    <a:pt x="165635" y="241119"/>
                  </a:lnTo>
                  <a:lnTo>
                    <a:pt x="116609" y="265235"/>
                  </a:lnTo>
                  <a:lnTo>
                    <a:pt x="64516" y="28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153128" y="2032000"/>
            <a:ext cx="3013134" cy="926508"/>
            <a:chOff x="2153128" y="2032000"/>
            <a:chExt cx="3013134" cy="926508"/>
          </a:xfrm>
        </p:grpSpPr>
        <p:sp>
          <p:nvSpPr>
            <p:cNvPr id="30" name="Freeform 29"/>
            <p:cNvSpPr/>
            <p:nvPr/>
          </p:nvSpPr>
          <p:spPr>
            <a:xfrm>
              <a:off x="2153128" y="2095171"/>
              <a:ext cx="234116" cy="562955"/>
            </a:xfrm>
            <a:custGeom>
              <a:avLst/>
              <a:gdLst/>
              <a:ahLst/>
              <a:cxnLst/>
              <a:rect l="0" t="0" r="0" b="0"/>
              <a:pathLst>
                <a:path w="234116" h="562955">
                  <a:moveTo>
                    <a:pt x="5214" y="0"/>
                  </a:moveTo>
                  <a:lnTo>
                    <a:pt x="2094" y="52050"/>
                  </a:lnTo>
                  <a:lnTo>
                    <a:pt x="0" y="101990"/>
                  </a:lnTo>
                  <a:lnTo>
                    <a:pt x="3669" y="155781"/>
                  </a:lnTo>
                  <a:lnTo>
                    <a:pt x="4756" y="214223"/>
                  </a:lnTo>
                  <a:lnTo>
                    <a:pt x="5123" y="275892"/>
                  </a:lnTo>
                  <a:lnTo>
                    <a:pt x="5187" y="335729"/>
                  </a:lnTo>
                  <a:lnTo>
                    <a:pt x="12444" y="398029"/>
                  </a:lnTo>
                  <a:lnTo>
                    <a:pt x="11971" y="457995"/>
                  </a:lnTo>
                  <a:lnTo>
                    <a:pt x="9387" y="481974"/>
                  </a:lnTo>
                  <a:lnTo>
                    <a:pt x="12138" y="504329"/>
                  </a:lnTo>
                  <a:lnTo>
                    <a:pt x="13339" y="507015"/>
                  </a:lnTo>
                  <a:lnTo>
                    <a:pt x="14674" y="497521"/>
                  </a:lnTo>
                  <a:lnTo>
                    <a:pt x="16701" y="438827"/>
                  </a:lnTo>
                  <a:lnTo>
                    <a:pt x="27153" y="382866"/>
                  </a:lnTo>
                  <a:lnTo>
                    <a:pt x="46274" y="320823"/>
                  </a:lnTo>
                  <a:lnTo>
                    <a:pt x="62067" y="302075"/>
                  </a:lnTo>
                  <a:lnTo>
                    <a:pt x="96278" y="283956"/>
                  </a:lnTo>
                  <a:lnTo>
                    <a:pt x="122506" y="281400"/>
                  </a:lnTo>
                  <a:lnTo>
                    <a:pt x="147421" y="285334"/>
                  </a:lnTo>
                  <a:lnTo>
                    <a:pt x="166293" y="294881"/>
                  </a:lnTo>
                  <a:lnTo>
                    <a:pt x="190071" y="324588"/>
                  </a:lnTo>
                  <a:lnTo>
                    <a:pt x="217897" y="376548"/>
                  </a:lnTo>
                  <a:lnTo>
                    <a:pt x="230708" y="419106"/>
                  </a:lnTo>
                  <a:lnTo>
                    <a:pt x="234115" y="451431"/>
                  </a:lnTo>
                  <a:lnTo>
                    <a:pt x="229390" y="479056"/>
                  </a:lnTo>
                  <a:lnTo>
                    <a:pt x="207293" y="525387"/>
                  </a:lnTo>
                  <a:lnTo>
                    <a:pt x="181682" y="552113"/>
                  </a:lnTo>
                  <a:lnTo>
                    <a:pt x="155784" y="561238"/>
                  </a:lnTo>
                  <a:lnTo>
                    <a:pt x="127116" y="562954"/>
                  </a:lnTo>
                  <a:lnTo>
                    <a:pt x="102676" y="555918"/>
                  </a:lnTo>
                  <a:lnTo>
                    <a:pt x="57856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4725" y="2463668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35917" y="63428"/>
                  </a:lnTo>
                  <a:lnTo>
                    <a:pt x="81156" y="122313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11026" y="2421554"/>
              <a:ext cx="273741" cy="536954"/>
            </a:xfrm>
            <a:custGeom>
              <a:avLst/>
              <a:gdLst/>
              <a:ahLst/>
              <a:cxnLst/>
              <a:rect l="0" t="0" r="0" b="0"/>
              <a:pathLst>
                <a:path w="273741" h="536954">
                  <a:moveTo>
                    <a:pt x="273740" y="0"/>
                  </a:moveTo>
                  <a:lnTo>
                    <a:pt x="238994" y="56192"/>
                  </a:lnTo>
                  <a:lnTo>
                    <a:pt x="212507" y="111342"/>
                  </a:lnTo>
                  <a:lnTo>
                    <a:pt x="187110" y="170987"/>
                  </a:lnTo>
                  <a:lnTo>
                    <a:pt x="160962" y="225108"/>
                  </a:lnTo>
                  <a:lnTo>
                    <a:pt x="134437" y="280859"/>
                  </a:lnTo>
                  <a:lnTo>
                    <a:pt x="113599" y="333812"/>
                  </a:lnTo>
                  <a:lnTo>
                    <a:pt x="80426" y="396382"/>
                  </a:lnTo>
                  <a:lnTo>
                    <a:pt x="45585" y="452238"/>
                  </a:lnTo>
                  <a:lnTo>
                    <a:pt x="18856" y="50530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02858" y="2074114"/>
              <a:ext cx="18863" cy="379026"/>
            </a:xfrm>
            <a:custGeom>
              <a:avLst/>
              <a:gdLst/>
              <a:ahLst/>
              <a:cxnLst/>
              <a:rect l="0" t="0" r="0" b="0"/>
              <a:pathLst>
                <a:path w="18863" h="379026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7443" y="167827"/>
                  </a:lnTo>
                  <a:lnTo>
                    <a:pt x="9239" y="222862"/>
                  </a:lnTo>
                  <a:lnTo>
                    <a:pt x="15491" y="276733"/>
                  </a:lnTo>
                  <a:lnTo>
                    <a:pt x="17863" y="327400"/>
                  </a:lnTo>
                  <a:lnTo>
                    <a:pt x="18862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11242" y="2063585"/>
              <a:ext cx="319556" cy="382095"/>
            </a:xfrm>
            <a:custGeom>
              <a:avLst/>
              <a:gdLst/>
              <a:ahLst/>
              <a:cxnLst/>
              <a:rect l="0" t="0" r="0" b="0"/>
              <a:pathLst>
                <a:path w="319556" h="382095">
                  <a:moveTo>
                    <a:pt x="142105" y="31586"/>
                  </a:moveTo>
                  <a:lnTo>
                    <a:pt x="99413" y="46158"/>
                  </a:lnTo>
                  <a:lnTo>
                    <a:pt x="79847" y="59119"/>
                  </a:lnTo>
                  <a:lnTo>
                    <a:pt x="40912" y="106138"/>
                  </a:lnTo>
                  <a:lnTo>
                    <a:pt x="14708" y="155973"/>
                  </a:lnTo>
                  <a:lnTo>
                    <a:pt x="3986" y="210877"/>
                  </a:lnTo>
                  <a:lnTo>
                    <a:pt x="0" y="238782"/>
                  </a:lnTo>
                  <a:lnTo>
                    <a:pt x="6973" y="291706"/>
                  </a:lnTo>
                  <a:lnTo>
                    <a:pt x="19398" y="325467"/>
                  </a:lnTo>
                  <a:lnTo>
                    <a:pt x="32586" y="345864"/>
                  </a:lnTo>
                  <a:lnTo>
                    <a:pt x="50146" y="362727"/>
                  </a:lnTo>
                  <a:lnTo>
                    <a:pt x="85352" y="379786"/>
                  </a:lnTo>
                  <a:lnTo>
                    <a:pt x="111812" y="382094"/>
                  </a:lnTo>
                  <a:lnTo>
                    <a:pt x="136830" y="378050"/>
                  </a:lnTo>
                  <a:lnTo>
                    <a:pt x="194193" y="350465"/>
                  </a:lnTo>
                  <a:lnTo>
                    <a:pt x="250272" y="301973"/>
                  </a:lnTo>
                  <a:lnTo>
                    <a:pt x="290836" y="259478"/>
                  </a:lnTo>
                  <a:lnTo>
                    <a:pt x="313321" y="210078"/>
                  </a:lnTo>
                  <a:lnTo>
                    <a:pt x="319555" y="159953"/>
                  </a:lnTo>
                  <a:lnTo>
                    <a:pt x="318295" y="120053"/>
                  </a:lnTo>
                  <a:lnTo>
                    <a:pt x="298094" y="74537"/>
                  </a:lnTo>
                  <a:lnTo>
                    <a:pt x="283963" y="54185"/>
                  </a:lnTo>
                  <a:lnTo>
                    <a:pt x="236132" y="14703"/>
                  </a:lnTo>
                  <a:lnTo>
                    <a:pt x="215480" y="6535"/>
                  </a:lnTo>
                  <a:lnTo>
                    <a:pt x="1842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27088" y="2347854"/>
              <a:ext cx="56984" cy="178986"/>
            </a:xfrm>
            <a:custGeom>
              <a:avLst/>
              <a:gdLst/>
              <a:ahLst/>
              <a:cxnLst/>
              <a:rect l="0" t="0" r="0" b="0"/>
              <a:pathLst>
                <a:path w="56984" h="178986">
                  <a:moveTo>
                    <a:pt x="0" y="0"/>
                  </a:moveTo>
                  <a:lnTo>
                    <a:pt x="29308" y="29309"/>
                  </a:lnTo>
                  <a:lnTo>
                    <a:pt x="51880" y="83120"/>
                  </a:lnTo>
                  <a:lnTo>
                    <a:pt x="56983" y="105963"/>
                  </a:lnTo>
                  <a:lnTo>
                    <a:pt x="53278" y="142791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23391" y="2032000"/>
              <a:ext cx="27885" cy="400083"/>
            </a:xfrm>
            <a:custGeom>
              <a:avLst/>
              <a:gdLst/>
              <a:ahLst/>
              <a:cxnLst/>
              <a:rect l="0" t="0" r="0" b="0"/>
              <a:pathLst>
                <a:path w="27885" h="400083">
                  <a:moveTo>
                    <a:pt x="9064" y="0"/>
                  </a:moveTo>
                  <a:lnTo>
                    <a:pt x="0" y="58616"/>
                  </a:lnTo>
                  <a:lnTo>
                    <a:pt x="4559" y="110174"/>
                  </a:lnTo>
                  <a:lnTo>
                    <a:pt x="9344" y="172498"/>
                  </a:lnTo>
                  <a:lnTo>
                    <a:pt x="17222" y="229175"/>
                  </a:lnTo>
                  <a:lnTo>
                    <a:pt x="24714" y="290154"/>
                  </a:lnTo>
                  <a:lnTo>
                    <a:pt x="27884" y="344400"/>
                  </a:lnTo>
                  <a:lnTo>
                    <a:pt x="19593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1866" y="2074114"/>
              <a:ext cx="288794" cy="386750"/>
            </a:xfrm>
            <a:custGeom>
              <a:avLst/>
              <a:gdLst/>
              <a:ahLst/>
              <a:cxnLst/>
              <a:rect l="0" t="0" r="0" b="0"/>
              <a:pathLst>
                <a:path w="288794" h="386750">
                  <a:moveTo>
                    <a:pt x="111688" y="0"/>
                  </a:moveTo>
                  <a:lnTo>
                    <a:pt x="87641" y="9575"/>
                  </a:lnTo>
                  <a:lnTo>
                    <a:pt x="73315" y="20243"/>
                  </a:lnTo>
                  <a:lnTo>
                    <a:pt x="38019" y="75903"/>
                  </a:lnTo>
                  <a:lnTo>
                    <a:pt x="15508" y="130286"/>
                  </a:lnTo>
                  <a:lnTo>
                    <a:pt x="966" y="193325"/>
                  </a:lnTo>
                  <a:lnTo>
                    <a:pt x="0" y="252050"/>
                  </a:lnTo>
                  <a:lnTo>
                    <a:pt x="10745" y="294610"/>
                  </a:lnTo>
                  <a:lnTo>
                    <a:pt x="28747" y="330617"/>
                  </a:lnTo>
                  <a:lnTo>
                    <a:pt x="52018" y="356103"/>
                  </a:lnTo>
                  <a:lnTo>
                    <a:pt x="81140" y="375353"/>
                  </a:lnTo>
                  <a:lnTo>
                    <a:pt x="102790" y="383242"/>
                  </a:lnTo>
                  <a:lnTo>
                    <a:pt x="128011" y="386749"/>
                  </a:lnTo>
                  <a:lnTo>
                    <a:pt x="168517" y="377545"/>
                  </a:lnTo>
                  <a:lnTo>
                    <a:pt x="204565" y="354410"/>
                  </a:lnTo>
                  <a:lnTo>
                    <a:pt x="239782" y="313982"/>
                  </a:lnTo>
                  <a:lnTo>
                    <a:pt x="269268" y="262149"/>
                  </a:lnTo>
                  <a:lnTo>
                    <a:pt x="281159" y="234664"/>
                  </a:lnTo>
                  <a:lnTo>
                    <a:pt x="288793" y="175771"/>
                  </a:lnTo>
                  <a:lnTo>
                    <a:pt x="284712" y="119338"/>
                  </a:lnTo>
                  <a:lnTo>
                    <a:pt x="257000" y="67160"/>
                  </a:lnTo>
                  <a:lnTo>
                    <a:pt x="233772" y="35107"/>
                  </a:lnTo>
                  <a:lnTo>
                    <a:pt x="205183" y="17161"/>
                  </a:lnTo>
                  <a:lnTo>
                    <a:pt x="1643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66436" y="2091435"/>
              <a:ext cx="344442" cy="417663"/>
            </a:xfrm>
            <a:custGeom>
              <a:avLst/>
              <a:gdLst/>
              <a:ahLst/>
              <a:cxnLst/>
              <a:rect l="0" t="0" r="0" b="0"/>
              <a:pathLst>
                <a:path w="344442" h="417663">
                  <a:moveTo>
                    <a:pt x="134558" y="24792"/>
                  </a:moveTo>
                  <a:lnTo>
                    <a:pt x="80684" y="45090"/>
                  </a:lnTo>
                  <a:lnTo>
                    <a:pt x="51135" y="70971"/>
                  </a:lnTo>
                  <a:lnTo>
                    <a:pt x="28212" y="108925"/>
                  </a:lnTo>
                  <a:lnTo>
                    <a:pt x="9394" y="170440"/>
                  </a:lnTo>
                  <a:lnTo>
                    <a:pt x="0" y="233587"/>
                  </a:lnTo>
                  <a:lnTo>
                    <a:pt x="9551" y="279420"/>
                  </a:lnTo>
                  <a:lnTo>
                    <a:pt x="33740" y="334489"/>
                  </a:lnTo>
                  <a:lnTo>
                    <a:pt x="68004" y="377979"/>
                  </a:lnTo>
                  <a:lnTo>
                    <a:pt x="111620" y="405907"/>
                  </a:lnTo>
                  <a:lnTo>
                    <a:pt x="133722" y="415665"/>
                  </a:lnTo>
                  <a:lnTo>
                    <a:pt x="158364" y="417662"/>
                  </a:lnTo>
                  <a:lnTo>
                    <a:pt x="212310" y="409413"/>
                  </a:lnTo>
                  <a:lnTo>
                    <a:pt x="248453" y="394298"/>
                  </a:lnTo>
                  <a:lnTo>
                    <a:pt x="281389" y="369412"/>
                  </a:lnTo>
                  <a:lnTo>
                    <a:pt x="307785" y="328633"/>
                  </a:lnTo>
                  <a:lnTo>
                    <a:pt x="329260" y="270857"/>
                  </a:lnTo>
                  <a:lnTo>
                    <a:pt x="341647" y="214384"/>
                  </a:lnTo>
                  <a:lnTo>
                    <a:pt x="344441" y="158169"/>
                  </a:lnTo>
                  <a:lnTo>
                    <a:pt x="335417" y="102005"/>
                  </a:lnTo>
                  <a:lnTo>
                    <a:pt x="317555" y="61058"/>
                  </a:lnTo>
                  <a:lnTo>
                    <a:pt x="290555" y="28519"/>
                  </a:lnTo>
                  <a:lnTo>
                    <a:pt x="259159" y="10429"/>
                  </a:lnTo>
                  <a:lnTo>
                    <a:pt x="221910" y="0"/>
                  </a:lnTo>
                  <a:lnTo>
                    <a:pt x="176673" y="3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27378" y="2505782"/>
              <a:ext cx="38884" cy="200042"/>
            </a:xfrm>
            <a:custGeom>
              <a:avLst/>
              <a:gdLst/>
              <a:ahLst/>
              <a:cxnLst/>
              <a:rect l="0" t="0" r="0" b="0"/>
              <a:pathLst>
                <a:path w="38884" h="200042">
                  <a:moveTo>
                    <a:pt x="0" y="0"/>
                  </a:moveTo>
                  <a:lnTo>
                    <a:pt x="27511" y="53875"/>
                  </a:lnTo>
                  <a:lnTo>
                    <a:pt x="38883" y="98120"/>
                  </a:lnTo>
                  <a:lnTo>
                    <a:pt x="38037" y="137867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490258" y="1894375"/>
            <a:ext cx="569361" cy="516766"/>
            <a:chOff x="5490258" y="1894375"/>
            <a:chExt cx="569361" cy="516766"/>
          </a:xfrm>
        </p:grpSpPr>
        <p:sp>
          <p:nvSpPr>
            <p:cNvPr id="41" name="Freeform 40"/>
            <p:cNvSpPr/>
            <p:nvPr/>
          </p:nvSpPr>
          <p:spPr>
            <a:xfrm>
              <a:off x="5490258" y="2137635"/>
              <a:ext cx="226717" cy="273506"/>
            </a:xfrm>
            <a:custGeom>
              <a:avLst/>
              <a:gdLst/>
              <a:ahLst/>
              <a:cxnLst/>
              <a:rect l="0" t="0" r="0" b="0"/>
              <a:pathLst>
                <a:path w="226717" h="273506">
                  <a:moveTo>
                    <a:pt x="131959" y="125991"/>
                  </a:moveTo>
                  <a:lnTo>
                    <a:pt x="137548" y="109224"/>
                  </a:lnTo>
                  <a:lnTo>
                    <a:pt x="135435" y="76440"/>
                  </a:lnTo>
                  <a:lnTo>
                    <a:pt x="123071" y="25780"/>
                  </a:lnTo>
                  <a:lnTo>
                    <a:pt x="112021" y="6974"/>
                  </a:lnTo>
                  <a:lnTo>
                    <a:pt x="104629" y="2193"/>
                  </a:lnTo>
                  <a:lnTo>
                    <a:pt x="87057" y="0"/>
                  </a:lnTo>
                  <a:lnTo>
                    <a:pt x="70669" y="6044"/>
                  </a:lnTo>
                  <a:lnTo>
                    <a:pt x="55586" y="17700"/>
                  </a:lnTo>
                  <a:lnTo>
                    <a:pt x="35111" y="43992"/>
                  </a:lnTo>
                  <a:lnTo>
                    <a:pt x="13285" y="94700"/>
                  </a:lnTo>
                  <a:lnTo>
                    <a:pt x="5962" y="144984"/>
                  </a:lnTo>
                  <a:lnTo>
                    <a:pt x="0" y="184911"/>
                  </a:lnTo>
                  <a:lnTo>
                    <a:pt x="10236" y="241245"/>
                  </a:lnTo>
                  <a:lnTo>
                    <a:pt x="25573" y="267636"/>
                  </a:lnTo>
                  <a:lnTo>
                    <a:pt x="35299" y="271893"/>
                  </a:lnTo>
                  <a:lnTo>
                    <a:pt x="61703" y="273505"/>
                  </a:lnTo>
                  <a:lnTo>
                    <a:pt x="83576" y="267202"/>
                  </a:lnTo>
                  <a:lnTo>
                    <a:pt x="92685" y="262246"/>
                  </a:lnTo>
                  <a:lnTo>
                    <a:pt x="116683" y="232914"/>
                  </a:lnTo>
                  <a:lnTo>
                    <a:pt x="137348" y="179911"/>
                  </a:lnTo>
                  <a:lnTo>
                    <a:pt x="147854" y="131309"/>
                  </a:lnTo>
                  <a:lnTo>
                    <a:pt x="150317" y="89223"/>
                  </a:lnTo>
                  <a:lnTo>
                    <a:pt x="148877" y="87441"/>
                  </a:lnTo>
                  <a:lnTo>
                    <a:pt x="146747" y="89763"/>
                  </a:lnTo>
                  <a:lnTo>
                    <a:pt x="149339" y="115387"/>
                  </a:lnTo>
                  <a:lnTo>
                    <a:pt x="167104" y="176429"/>
                  </a:lnTo>
                  <a:lnTo>
                    <a:pt x="192324" y="214723"/>
                  </a:lnTo>
                  <a:lnTo>
                    <a:pt x="226716" y="241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38031" y="2148673"/>
              <a:ext cx="157928" cy="220239"/>
            </a:xfrm>
            <a:custGeom>
              <a:avLst/>
              <a:gdLst/>
              <a:ahLst/>
              <a:cxnLst/>
              <a:rect l="0" t="0" r="0" b="0"/>
              <a:pathLst>
                <a:path w="157928" h="220239">
                  <a:moveTo>
                    <a:pt x="0" y="72840"/>
                  </a:moveTo>
                  <a:lnTo>
                    <a:pt x="0" y="131456"/>
                  </a:lnTo>
                  <a:lnTo>
                    <a:pt x="7236" y="185630"/>
                  </a:lnTo>
                  <a:lnTo>
                    <a:pt x="8383" y="219213"/>
                  </a:lnTo>
                  <a:lnTo>
                    <a:pt x="6759" y="219555"/>
                  </a:lnTo>
                  <a:lnTo>
                    <a:pt x="4506" y="216273"/>
                  </a:lnTo>
                  <a:lnTo>
                    <a:pt x="593" y="161643"/>
                  </a:lnTo>
                  <a:lnTo>
                    <a:pt x="117" y="101819"/>
                  </a:lnTo>
                  <a:lnTo>
                    <a:pt x="2362" y="46112"/>
                  </a:lnTo>
                  <a:lnTo>
                    <a:pt x="11189" y="22356"/>
                  </a:lnTo>
                  <a:lnTo>
                    <a:pt x="29149" y="6339"/>
                  </a:lnTo>
                  <a:lnTo>
                    <a:pt x="40490" y="430"/>
                  </a:lnTo>
                  <a:lnTo>
                    <a:pt x="51560" y="0"/>
                  </a:lnTo>
                  <a:lnTo>
                    <a:pt x="73218" y="8881"/>
                  </a:lnTo>
                  <a:lnTo>
                    <a:pt x="99553" y="33612"/>
                  </a:lnTo>
                  <a:lnTo>
                    <a:pt x="128244" y="86868"/>
                  </a:lnTo>
                  <a:lnTo>
                    <a:pt x="138885" y="114169"/>
                  </a:lnTo>
                  <a:lnTo>
                    <a:pt x="148837" y="173117"/>
                  </a:lnTo>
                  <a:lnTo>
                    <a:pt x="157927" y="220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14533" y="1894375"/>
              <a:ext cx="145086" cy="510886"/>
            </a:xfrm>
            <a:custGeom>
              <a:avLst/>
              <a:gdLst/>
              <a:ahLst/>
              <a:cxnLst/>
              <a:rect l="0" t="0" r="0" b="0"/>
              <a:pathLst>
                <a:path w="145086" h="510886">
                  <a:moveTo>
                    <a:pt x="97239" y="390308"/>
                  </a:moveTo>
                  <a:lnTo>
                    <a:pt x="105572" y="352831"/>
                  </a:lnTo>
                  <a:lnTo>
                    <a:pt x="104452" y="329198"/>
                  </a:lnTo>
                  <a:lnTo>
                    <a:pt x="96155" y="306996"/>
                  </a:lnTo>
                  <a:lnTo>
                    <a:pt x="88328" y="299672"/>
                  </a:lnTo>
                  <a:lnTo>
                    <a:pt x="67152" y="291534"/>
                  </a:lnTo>
                  <a:lnTo>
                    <a:pt x="45262" y="294156"/>
                  </a:lnTo>
                  <a:lnTo>
                    <a:pt x="34512" y="298131"/>
                  </a:lnTo>
                  <a:lnTo>
                    <a:pt x="26175" y="305460"/>
                  </a:lnTo>
                  <a:lnTo>
                    <a:pt x="13793" y="326082"/>
                  </a:lnTo>
                  <a:lnTo>
                    <a:pt x="245" y="369589"/>
                  </a:lnTo>
                  <a:lnTo>
                    <a:pt x="0" y="425114"/>
                  </a:lnTo>
                  <a:lnTo>
                    <a:pt x="12925" y="469251"/>
                  </a:lnTo>
                  <a:lnTo>
                    <a:pt x="31573" y="504556"/>
                  </a:lnTo>
                  <a:lnTo>
                    <a:pt x="39424" y="509757"/>
                  </a:lnTo>
                  <a:lnTo>
                    <a:pt x="48167" y="510885"/>
                  </a:lnTo>
                  <a:lnTo>
                    <a:pt x="57505" y="509298"/>
                  </a:lnTo>
                  <a:lnTo>
                    <a:pt x="64900" y="503560"/>
                  </a:lnTo>
                  <a:lnTo>
                    <a:pt x="80898" y="474297"/>
                  </a:lnTo>
                  <a:lnTo>
                    <a:pt x="99904" y="426136"/>
                  </a:lnTo>
                  <a:lnTo>
                    <a:pt x="115965" y="374798"/>
                  </a:lnTo>
                  <a:lnTo>
                    <a:pt x="125015" y="321372"/>
                  </a:lnTo>
                  <a:lnTo>
                    <a:pt x="133661" y="266987"/>
                  </a:lnTo>
                  <a:lnTo>
                    <a:pt x="137666" y="210919"/>
                  </a:lnTo>
                  <a:lnTo>
                    <a:pt x="145085" y="152233"/>
                  </a:lnTo>
                  <a:lnTo>
                    <a:pt x="140832" y="100606"/>
                  </a:lnTo>
                  <a:lnTo>
                    <a:pt x="134055" y="40365"/>
                  </a:lnTo>
                  <a:lnTo>
                    <a:pt x="124785" y="3132"/>
                  </a:lnTo>
                  <a:lnTo>
                    <a:pt x="121452" y="0"/>
                  </a:lnTo>
                  <a:lnTo>
                    <a:pt x="118060" y="2591"/>
                  </a:lnTo>
                  <a:lnTo>
                    <a:pt x="114629" y="8998"/>
                  </a:lnTo>
                  <a:lnTo>
                    <a:pt x="109122" y="56411"/>
                  </a:lnTo>
                  <a:lnTo>
                    <a:pt x="108168" y="118111"/>
                  </a:lnTo>
                  <a:lnTo>
                    <a:pt x="107945" y="164437"/>
                  </a:lnTo>
                  <a:lnTo>
                    <a:pt x="110966" y="209202"/>
                  </a:lnTo>
                  <a:lnTo>
                    <a:pt x="115038" y="252495"/>
                  </a:lnTo>
                  <a:lnTo>
                    <a:pt x="118501" y="312820"/>
                  </a:lnTo>
                  <a:lnTo>
                    <a:pt x="129558" y="369543"/>
                  </a:lnTo>
                  <a:lnTo>
                    <a:pt x="139353" y="411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432911" y="1895129"/>
            <a:ext cx="1118193" cy="642239"/>
            <a:chOff x="6432911" y="1895129"/>
            <a:chExt cx="1118193" cy="642239"/>
          </a:xfrm>
        </p:grpSpPr>
        <p:sp>
          <p:nvSpPr>
            <p:cNvPr id="45" name="Freeform 44"/>
            <p:cNvSpPr/>
            <p:nvPr/>
          </p:nvSpPr>
          <p:spPr>
            <a:xfrm>
              <a:off x="6432911" y="1895129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0408" y="11179"/>
                  </a:lnTo>
                  <a:lnTo>
                    <a:pt x="13456" y="51665"/>
                  </a:lnTo>
                  <a:lnTo>
                    <a:pt x="11396" y="108115"/>
                  </a:lnTo>
                  <a:lnTo>
                    <a:pt x="10914" y="151776"/>
                  </a:lnTo>
                  <a:lnTo>
                    <a:pt x="10700" y="198478"/>
                  </a:lnTo>
                  <a:lnTo>
                    <a:pt x="10605" y="246530"/>
                  </a:lnTo>
                  <a:lnTo>
                    <a:pt x="10563" y="292063"/>
                  </a:lnTo>
                  <a:lnTo>
                    <a:pt x="9374" y="335696"/>
                  </a:lnTo>
                  <a:lnTo>
                    <a:pt x="3298" y="398553"/>
                  </a:lnTo>
                  <a:lnTo>
                    <a:pt x="651" y="46030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48725" y="2326798"/>
              <a:ext cx="36302" cy="210570"/>
            </a:xfrm>
            <a:custGeom>
              <a:avLst/>
              <a:gdLst/>
              <a:ahLst/>
              <a:cxnLst/>
              <a:rect l="0" t="0" r="0" b="0"/>
              <a:pathLst>
                <a:path w="36302" h="210570">
                  <a:moveTo>
                    <a:pt x="0" y="0"/>
                  </a:moveTo>
                  <a:lnTo>
                    <a:pt x="17958" y="53874"/>
                  </a:lnTo>
                  <a:lnTo>
                    <a:pt x="36301" y="115921"/>
                  </a:lnTo>
                  <a:lnTo>
                    <a:pt x="29744" y="157948"/>
                  </a:lnTo>
                  <a:lnTo>
                    <a:pt x="22578" y="177824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66672" y="1989886"/>
              <a:ext cx="259561" cy="428321"/>
            </a:xfrm>
            <a:custGeom>
              <a:avLst/>
              <a:gdLst/>
              <a:ahLst/>
              <a:cxnLst/>
              <a:rect l="0" t="0" r="0" b="0"/>
              <a:pathLst>
                <a:path w="259561" h="428321">
                  <a:moveTo>
                    <a:pt x="103151" y="21057"/>
                  </a:moveTo>
                  <a:lnTo>
                    <a:pt x="79105" y="39037"/>
                  </a:lnTo>
                  <a:lnTo>
                    <a:pt x="43559" y="85209"/>
                  </a:lnTo>
                  <a:lnTo>
                    <a:pt x="23833" y="136111"/>
                  </a:lnTo>
                  <a:lnTo>
                    <a:pt x="8671" y="195038"/>
                  </a:lnTo>
                  <a:lnTo>
                    <a:pt x="0" y="252345"/>
                  </a:lnTo>
                  <a:lnTo>
                    <a:pt x="6694" y="305519"/>
                  </a:lnTo>
                  <a:lnTo>
                    <a:pt x="17120" y="349577"/>
                  </a:lnTo>
                  <a:lnTo>
                    <a:pt x="47687" y="400595"/>
                  </a:lnTo>
                  <a:lnTo>
                    <a:pt x="64462" y="415128"/>
                  </a:lnTo>
                  <a:lnTo>
                    <a:pt x="84787" y="424317"/>
                  </a:lnTo>
                  <a:lnTo>
                    <a:pt x="121367" y="428320"/>
                  </a:lnTo>
                  <a:lnTo>
                    <a:pt x="154952" y="421447"/>
                  </a:lnTo>
                  <a:lnTo>
                    <a:pt x="194623" y="398757"/>
                  </a:lnTo>
                  <a:lnTo>
                    <a:pt x="210486" y="383116"/>
                  </a:lnTo>
                  <a:lnTo>
                    <a:pt x="241259" y="327153"/>
                  </a:lnTo>
                  <a:lnTo>
                    <a:pt x="255951" y="267610"/>
                  </a:lnTo>
                  <a:lnTo>
                    <a:pt x="259560" y="215642"/>
                  </a:lnTo>
                  <a:lnTo>
                    <a:pt x="259459" y="158650"/>
                  </a:lnTo>
                  <a:lnTo>
                    <a:pt x="246417" y="96285"/>
                  </a:lnTo>
                  <a:lnTo>
                    <a:pt x="228269" y="59334"/>
                  </a:lnTo>
                  <a:lnTo>
                    <a:pt x="204955" y="33568"/>
                  </a:lnTo>
                  <a:lnTo>
                    <a:pt x="175820" y="14235"/>
                  </a:lnTo>
                  <a:lnTo>
                    <a:pt x="154166" y="6327"/>
                  </a:lnTo>
                  <a:lnTo>
                    <a:pt x="1031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52278" y="1979357"/>
              <a:ext cx="267462" cy="375917"/>
            </a:xfrm>
            <a:custGeom>
              <a:avLst/>
              <a:gdLst/>
              <a:ahLst/>
              <a:cxnLst/>
              <a:rect l="0" t="0" r="0" b="0"/>
              <a:pathLst>
                <a:path w="267462" h="375917">
                  <a:moveTo>
                    <a:pt x="112344" y="42114"/>
                  </a:moveTo>
                  <a:lnTo>
                    <a:pt x="89986" y="47703"/>
                  </a:lnTo>
                  <a:lnTo>
                    <a:pt x="59316" y="67947"/>
                  </a:lnTo>
                  <a:lnTo>
                    <a:pt x="33590" y="96172"/>
                  </a:lnTo>
                  <a:lnTo>
                    <a:pt x="12343" y="145556"/>
                  </a:lnTo>
                  <a:lnTo>
                    <a:pt x="0" y="203490"/>
                  </a:lnTo>
                  <a:lnTo>
                    <a:pt x="678" y="253706"/>
                  </a:lnTo>
                  <a:lnTo>
                    <a:pt x="7732" y="287063"/>
                  </a:lnTo>
                  <a:lnTo>
                    <a:pt x="31435" y="329811"/>
                  </a:lnTo>
                  <a:lnTo>
                    <a:pt x="60684" y="357165"/>
                  </a:lnTo>
                  <a:lnTo>
                    <a:pt x="81195" y="368530"/>
                  </a:lnTo>
                  <a:lnTo>
                    <a:pt x="118062" y="375916"/>
                  </a:lnTo>
                  <a:lnTo>
                    <a:pt x="158622" y="372515"/>
                  </a:lnTo>
                  <a:lnTo>
                    <a:pt x="194686" y="358510"/>
                  </a:lnTo>
                  <a:lnTo>
                    <a:pt x="227598" y="328363"/>
                  </a:lnTo>
                  <a:lnTo>
                    <a:pt x="248398" y="289795"/>
                  </a:lnTo>
                  <a:lnTo>
                    <a:pt x="264738" y="226436"/>
                  </a:lnTo>
                  <a:lnTo>
                    <a:pt x="267461" y="174977"/>
                  </a:lnTo>
                  <a:lnTo>
                    <a:pt x="260210" y="123855"/>
                  </a:lnTo>
                  <a:lnTo>
                    <a:pt x="240511" y="67186"/>
                  </a:lnTo>
                  <a:lnTo>
                    <a:pt x="236393" y="55319"/>
                  </a:lnTo>
                  <a:lnTo>
                    <a:pt x="219340" y="35895"/>
                  </a:lnTo>
                  <a:lnTo>
                    <a:pt x="175852" y="9950"/>
                  </a:lnTo>
                  <a:lnTo>
                    <a:pt x="1334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25534" y="2000414"/>
              <a:ext cx="325570" cy="412551"/>
            </a:xfrm>
            <a:custGeom>
              <a:avLst/>
              <a:gdLst/>
              <a:ahLst/>
              <a:cxnLst/>
              <a:rect l="0" t="0" r="0" b="0"/>
              <a:pathLst>
                <a:path w="325570" h="412551">
                  <a:moveTo>
                    <a:pt x="154942" y="31586"/>
                  </a:moveTo>
                  <a:lnTo>
                    <a:pt x="132585" y="31586"/>
                  </a:lnTo>
                  <a:lnTo>
                    <a:pt x="96326" y="48353"/>
                  </a:lnTo>
                  <a:lnTo>
                    <a:pt x="43654" y="100244"/>
                  </a:lnTo>
                  <a:lnTo>
                    <a:pt x="15933" y="154765"/>
                  </a:lnTo>
                  <a:lnTo>
                    <a:pt x="3141" y="204694"/>
                  </a:lnTo>
                  <a:lnTo>
                    <a:pt x="0" y="256532"/>
                  </a:lnTo>
                  <a:lnTo>
                    <a:pt x="7128" y="305427"/>
                  </a:lnTo>
                  <a:lnTo>
                    <a:pt x="42078" y="363803"/>
                  </a:lnTo>
                  <a:lnTo>
                    <a:pt x="82767" y="393103"/>
                  </a:lnTo>
                  <a:lnTo>
                    <a:pt x="126278" y="411013"/>
                  </a:lnTo>
                  <a:lnTo>
                    <a:pt x="174395" y="412550"/>
                  </a:lnTo>
                  <a:lnTo>
                    <a:pt x="220108" y="400008"/>
                  </a:lnTo>
                  <a:lnTo>
                    <a:pt x="267900" y="367573"/>
                  </a:lnTo>
                  <a:lnTo>
                    <a:pt x="285474" y="352099"/>
                  </a:lnTo>
                  <a:lnTo>
                    <a:pt x="308523" y="313466"/>
                  </a:lnTo>
                  <a:lnTo>
                    <a:pt x="324580" y="264974"/>
                  </a:lnTo>
                  <a:lnTo>
                    <a:pt x="325569" y="207972"/>
                  </a:lnTo>
                  <a:lnTo>
                    <a:pt x="318452" y="146629"/>
                  </a:lnTo>
                  <a:lnTo>
                    <a:pt x="297756" y="95179"/>
                  </a:lnTo>
                  <a:lnTo>
                    <a:pt x="259322" y="45447"/>
                  </a:lnTo>
                  <a:lnTo>
                    <a:pt x="238768" y="27608"/>
                  </a:lnTo>
                  <a:lnTo>
                    <a:pt x="214815" y="18119"/>
                  </a:lnTo>
                  <a:lnTo>
                    <a:pt x="184381" y="9658"/>
                  </a:lnTo>
                  <a:lnTo>
                    <a:pt x="1654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633229" y="389554"/>
            <a:ext cx="7526357" cy="651380"/>
            <a:chOff x="633229" y="389554"/>
            <a:chExt cx="7526357" cy="651380"/>
          </a:xfrm>
        </p:grpSpPr>
        <p:sp>
          <p:nvSpPr>
            <p:cNvPr id="2" name="Freeform 1"/>
            <p:cNvSpPr/>
            <p:nvPr/>
          </p:nvSpPr>
          <p:spPr>
            <a:xfrm>
              <a:off x="800165" y="56853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3293" y="27556"/>
                  </a:lnTo>
                  <a:lnTo>
                    <a:pt x="651" y="86899"/>
                  </a:lnTo>
                  <a:lnTo>
                    <a:pt x="129" y="149357"/>
                  </a:lnTo>
                  <a:lnTo>
                    <a:pt x="26" y="21282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3229" y="463253"/>
              <a:ext cx="413650" cy="476010"/>
            </a:xfrm>
            <a:custGeom>
              <a:avLst/>
              <a:gdLst/>
              <a:ahLst/>
              <a:cxnLst/>
              <a:rect l="0" t="0" r="0" b="0"/>
              <a:pathLst>
                <a:path w="413650" h="476010">
                  <a:moveTo>
                    <a:pt x="293278" y="21057"/>
                  </a:moveTo>
                  <a:lnTo>
                    <a:pt x="276511" y="9879"/>
                  </a:lnTo>
                  <a:lnTo>
                    <a:pt x="238137" y="2927"/>
                  </a:lnTo>
                  <a:lnTo>
                    <a:pt x="181174" y="8984"/>
                  </a:lnTo>
                  <a:lnTo>
                    <a:pt x="127981" y="24565"/>
                  </a:lnTo>
                  <a:lnTo>
                    <a:pt x="83332" y="49826"/>
                  </a:lnTo>
                  <a:lnTo>
                    <a:pt x="56897" y="75985"/>
                  </a:lnTo>
                  <a:lnTo>
                    <a:pt x="22955" y="134977"/>
                  </a:lnTo>
                  <a:lnTo>
                    <a:pt x="6174" y="184200"/>
                  </a:lnTo>
                  <a:lnTo>
                    <a:pt x="0" y="246219"/>
                  </a:lnTo>
                  <a:lnTo>
                    <a:pt x="1900" y="304743"/>
                  </a:lnTo>
                  <a:lnTo>
                    <a:pt x="16478" y="367034"/>
                  </a:lnTo>
                  <a:lnTo>
                    <a:pt x="27860" y="398480"/>
                  </a:lnTo>
                  <a:lnTo>
                    <a:pt x="58776" y="438014"/>
                  </a:lnTo>
                  <a:lnTo>
                    <a:pt x="84976" y="459545"/>
                  </a:lnTo>
                  <a:lnTo>
                    <a:pt x="120555" y="475153"/>
                  </a:lnTo>
                  <a:lnTo>
                    <a:pt x="160733" y="476009"/>
                  </a:lnTo>
                  <a:lnTo>
                    <a:pt x="218762" y="462623"/>
                  </a:lnTo>
                  <a:lnTo>
                    <a:pt x="239103" y="454785"/>
                  </a:lnTo>
                  <a:lnTo>
                    <a:pt x="301316" y="410321"/>
                  </a:lnTo>
                  <a:lnTo>
                    <a:pt x="316738" y="394105"/>
                  </a:lnTo>
                  <a:lnTo>
                    <a:pt x="352794" y="337743"/>
                  </a:lnTo>
                  <a:lnTo>
                    <a:pt x="384896" y="276046"/>
                  </a:lnTo>
                  <a:lnTo>
                    <a:pt x="405169" y="212997"/>
                  </a:lnTo>
                  <a:lnTo>
                    <a:pt x="413649" y="172815"/>
                  </a:lnTo>
                  <a:lnTo>
                    <a:pt x="407219" y="120964"/>
                  </a:lnTo>
                  <a:lnTo>
                    <a:pt x="394889" y="78345"/>
                  </a:lnTo>
                  <a:lnTo>
                    <a:pt x="369762" y="38093"/>
                  </a:lnTo>
                  <a:lnTo>
                    <a:pt x="343626" y="20516"/>
                  </a:lnTo>
                  <a:lnTo>
                    <a:pt x="3038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3013" y="440195"/>
              <a:ext cx="302034" cy="486313"/>
            </a:xfrm>
            <a:custGeom>
              <a:avLst/>
              <a:gdLst/>
              <a:ahLst/>
              <a:cxnLst/>
              <a:rect l="0" t="0" r="0" b="0"/>
              <a:pathLst>
                <a:path w="302034" h="486313">
                  <a:moveTo>
                    <a:pt x="7235" y="486312"/>
                  </a:moveTo>
                  <a:lnTo>
                    <a:pt x="0" y="458756"/>
                  </a:lnTo>
                  <a:lnTo>
                    <a:pt x="477" y="399414"/>
                  </a:lnTo>
                  <a:lnTo>
                    <a:pt x="5900" y="336956"/>
                  </a:lnTo>
                  <a:lnTo>
                    <a:pt x="6840" y="282571"/>
                  </a:lnTo>
                  <a:lnTo>
                    <a:pt x="7118" y="227593"/>
                  </a:lnTo>
                  <a:lnTo>
                    <a:pt x="14448" y="172255"/>
                  </a:lnTo>
                  <a:lnTo>
                    <a:pt x="17109" y="117477"/>
                  </a:lnTo>
                  <a:lnTo>
                    <a:pt x="17327" y="103551"/>
                  </a:lnTo>
                  <a:lnTo>
                    <a:pt x="20982" y="96608"/>
                  </a:lnTo>
                  <a:lnTo>
                    <a:pt x="26928" y="94318"/>
                  </a:lnTo>
                  <a:lnTo>
                    <a:pt x="34402" y="95131"/>
                  </a:lnTo>
                  <a:lnTo>
                    <a:pt x="40554" y="100353"/>
                  </a:lnTo>
                  <a:lnTo>
                    <a:pt x="68280" y="155232"/>
                  </a:lnTo>
                  <a:lnTo>
                    <a:pt x="93841" y="211953"/>
                  </a:lnTo>
                  <a:lnTo>
                    <a:pt x="100067" y="222687"/>
                  </a:lnTo>
                  <a:lnTo>
                    <a:pt x="119464" y="237734"/>
                  </a:lnTo>
                  <a:lnTo>
                    <a:pt x="131187" y="243385"/>
                  </a:lnTo>
                  <a:lnTo>
                    <a:pt x="141343" y="244812"/>
                  </a:lnTo>
                  <a:lnTo>
                    <a:pt x="158865" y="240159"/>
                  </a:lnTo>
                  <a:lnTo>
                    <a:pt x="171333" y="227172"/>
                  </a:lnTo>
                  <a:lnTo>
                    <a:pt x="199900" y="177796"/>
                  </a:lnTo>
                  <a:lnTo>
                    <a:pt x="220161" y="122037"/>
                  </a:lnTo>
                  <a:lnTo>
                    <a:pt x="240757" y="70946"/>
                  </a:lnTo>
                  <a:lnTo>
                    <a:pt x="259707" y="13290"/>
                  </a:lnTo>
                  <a:lnTo>
                    <a:pt x="263287" y="2508"/>
                  </a:lnTo>
                  <a:lnTo>
                    <a:pt x="265674" y="0"/>
                  </a:lnTo>
                  <a:lnTo>
                    <a:pt x="267265" y="3007"/>
                  </a:lnTo>
                  <a:lnTo>
                    <a:pt x="270029" y="62445"/>
                  </a:lnTo>
                  <a:lnTo>
                    <a:pt x="271493" y="110898"/>
                  </a:lnTo>
                  <a:lnTo>
                    <a:pt x="277646" y="157749"/>
                  </a:lnTo>
                  <a:lnTo>
                    <a:pt x="279990" y="215045"/>
                  </a:lnTo>
                  <a:lnTo>
                    <a:pt x="280684" y="276475"/>
                  </a:lnTo>
                  <a:lnTo>
                    <a:pt x="282059" y="337961"/>
                  </a:lnTo>
                  <a:lnTo>
                    <a:pt x="288186" y="392573"/>
                  </a:lnTo>
                  <a:lnTo>
                    <a:pt x="293969" y="450422"/>
                  </a:lnTo>
                  <a:lnTo>
                    <a:pt x="302033" y="4863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1982" y="773519"/>
              <a:ext cx="144663" cy="176881"/>
            </a:xfrm>
            <a:custGeom>
              <a:avLst/>
              <a:gdLst/>
              <a:ahLst/>
              <a:cxnLst/>
              <a:rect l="0" t="0" r="0" b="0"/>
              <a:pathLst>
                <a:path w="144663" h="176881">
                  <a:moveTo>
                    <a:pt x="100992" y="5589"/>
                  </a:moveTo>
                  <a:lnTo>
                    <a:pt x="84224" y="0"/>
                  </a:lnTo>
                  <a:lnTo>
                    <a:pt x="66633" y="376"/>
                  </a:lnTo>
                  <a:lnTo>
                    <a:pt x="48287" y="5612"/>
                  </a:lnTo>
                  <a:lnTo>
                    <a:pt x="32334" y="15738"/>
                  </a:lnTo>
                  <a:lnTo>
                    <a:pt x="10199" y="45771"/>
                  </a:lnTo>
                  <a:lnTo>
                    <a:pt x="0" y="84305"/>
                  </a:lnTo>
                  <a:lnTo>
                    <a:pt x="2568" y="125359"/>
                  </a:lnTo>
                  <a:lnTo>
                    <a:pt x="10845" y="146948"/>
                  </a:lnTo>
                  <a:lnTo>
                    <a:pt x="16327" y="155980"/>
                  </a:lnTo>
                  <a:lnTo>
                    <a:pt x="31778" y="169136"/>
                  </a:lnTo>
                  <a:lnTo>
                    <a:pt x="40811" y="174282"/>
                  </a:lnTo>
                  <a:lnTo>
                    <a:pt x="60207" y="176880"/>
                  </a:lnTo>
                  <a:lnTo>
                    <a:pt x="80525" y="172966"/>
                  </a:lnTo>
                  <a:lnTo>
                    <a:pt x="101254" y="163427"/>
                  </a:lnTo>
                  <a:lnTo>
                    <a:pt x="115926" y="148269"/>
                  </a:lnTo>
                  <a:lnTo>
                    <a:pt x="140466" y="115531"/>
                  </a:lnTo>
                  <a:lnTo>
                    <a:pt x="144662" y="91497"/>
                  </a:lnTo>
                  <a:lnTo>
                    <a:pt x="136075" y="31764"/>
                  </a:lnTo>
                  <a:lnTo>
                    <a:pt x="132577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7202" y="736994"/>
              <a:ext cx="168457" cy="230933"/>
            </a:xfrm>
            <a:custGeom>
              <a:avLst/>
              <a:gdLst/>
              <a:ahLst/>
              <a:cxnLst/>
              <a:rect l="0" t="0" r="0" b="0"/>
              <a:pathLst>
                <a:path w="168457" h="230933">
                  <a:moveTo>
                    <a:pt x="0" y="21057"/>
                  </a:moveTo>
                  <a:lnTo>
                    <a:pt x="26363" y="83338"/>
                  </a:lnTo>
                  <a:lnTo>
                    <a:pt x="59898" y="145665"/>
                  </a:lnTo>
                  <a:lnTo>
                    <a:pt x="91668" y="199813"/>
                  </a:lnTo>
                  <a:lnTo>
                    <a:pt x="96207" y="210418"/>
                  </a:lnTo>
                  <a:lnTo>
                    <a:pt x="110609" y="225321"/>
                  </a:lnTo>
                  <a:lnTo>
                    <a:pt x="119362" y="230932"/>
                  </a:lnTo>
                  <a:lnTo>
                    <a:pt x="125198" y="228824"/>
                  </a:lnTo>
                  <a:lnTo>
                    <a:pt x="129089" y="221570"/>
                  </a:lnTo>
                  <a:lnTo>
                    <a:pt x="143081" y="166179"/>
                  </a:lnTo>
                  <a:lnTo>
                    <a:pt x="149665" y="106568"/>
                  </a:lnTo>
                  <a:lnTo>
                    <a:pt x="156295" y="4938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9994" y="715007"/>
              <a:ext cx="218349" cy="235838"/>
            </a:xfrm>
            <a:custGeom>
              <a:avLst/>
              <a:gdLst/>
              <a:ahLst/>
              <a:cxnLst/>
              <a:rect l="0" t="0" r="0" b="0"/>
              <a:pathLst>
                <a:path w="218349" h="235838">
                  <a:moveTo>
                    <a:pt x="18306" y="95687"/>
                  </a:moveTo>
                  <a:lnTo>
                    <a:pt x="29485" y="112454"/>
                  </a:lnTo>
                  <a:lnTo>
                    <a:pt x="37457" y="117394"/>
                  </a:lnTo>
                  <a:lnTo>
                    <a:pt x="58793" y="122882"/>
                  </a:lnTo>
                  <a:lnTo>
                    <a:pt x="97113" y="120382"/>
                  </a:lnTo>
                  <a:lnTo>
                    <a:pt x="132513" y="106644"/>
                  </a:lnTo>
                  <a:lnTo>
                    <a:pt x="148224" y="91198"/>
                  </a:lnTo>
                  <a:lnTo>
                    <a:pt x="167841" y="52686"/>
                  </a:lnTo>
                  <a:lnTo>
                    <a:pt x="168299" y="43623"/>
                  </a:lnTo>
                  <a:lnTo>
                    <a:pt x="162569" y="27314"/>
                  </a:lnTo>
                  <a:lnTo>
                    <a:pt x="145984" y="12266"/>
                  </a:lnTo>
                  <a:lnTo>
                    <a:pt x="135010" y="4978"/>
                  </a:lnTo>
                  <a:lnTo>
                    <a:pt x="113458" y="0"/>
                  </a:lnTo>
                  <a:lnTo>
                    <a:pt x="71027" y="6336"/>
                  </a:lnTo>
                  <a:lnTo>
                    <a:pt x="44975" y="21119"/>
                  </a:lnTo>
                  <a:lnTo>
                    <a:pt x="22439" y="40318"/>
                  </a:lnTo>
                  <a:lnTo>
                    <a:pt x="6532" y="66413"/>
                  </a:lnTo>
                  <a:lnTo>
                    <a:pt x="0" y="101961"/>
                  </a:lnTo>
                  <a:lnTo>
                    <a:pt x="3653" y="136540"/>
                  </a:lnTo>
                  <a:lnTo>
                    <a:pt x="17734" y="169013"/>
                  </a:lnTo>
                  <a:lnTo>
                    <a:pt x="57169" y="217870"/>
                  </a:lnTo>
                  <a:lnTo>
                    <a:pt x="83633" y="233795"/>
                  </a:lnTo>
                  <a:lnTo>
                    <a:pt x="103492" y="235837"/>
                  </a:lnTo>
                  <a:lnTo>
                    <a:pt x="163708" y="231819"/>
                  </a:lnTo>
                  <a:lnTo>
                    <a:pt x="218348" y="222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16310" y="526424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2196" y="60384"/>
                  </a:lnTo>
                  <a:lnTo>
                    <a:pt x="651" y="121227"/>
                  </a:lnTo>
                  <a:lnTo>
                    <a:pt x="290" y="167353"/>
                  </a:lnTo>
                  <a:lnTo>
                    <a:pt x="129" y="215149"/>
                  </a:lnTo>
                  <a:lnTo>
                    <a:pt x="39" y="271329"/>
                  </a:lnTo>
                  <a:lnTo>
                    <a:pt x="12" y="328789"/>
                  </a:lnTo>
                  <a:lnTo>
                    <a:pt x="4" y="384678"/>
                  </a:lnTo>
                  <a:lnTo>
                    <a:pt x="1" y="44405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9969" y="705409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6485" y="14654"/>
                  </a:lnTo>
                  <a:lnTo>
                    <a:pt x="86274" y="20962"/>
                  </a:lnTo>
                  <a:lnTo>
                    <a:pt x="34416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35417" y="463253"/>
              <a:ext cx="333620" cy="440767"/>
            </a:xfrm>
            <a:custGeom>
              <a:avLst/>
              <a:gdLst/>
              <a:ahLst/>
              <a:cxnLst/>
              <a:rect l="0" t="0" r="0" b="0"/>
              <a:pathLst>
                <a:path w="333620" h="440767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1" y="149357"/>
                  </a:lnTo>
                  <a:lnTo>
                    <a:pt x="6840" y="203741"/>
                  </a:lnTo>
                  <a:lnTo>
                    <a:pt x="7118" y="258720"/>
                  </a:lnTo>
                  <a:lnTo>
                    <a:pt x="7201" y="317644"/>
                  </a:lnTo>
                  <a:lnTo>
                    <a:pt x="7225" y="373967"/>
                  </a:lnTo>
                  <a:lnTo>
                    <a:pt x="7234" y="427637"/>
                  </a:lnTo>
                  <a:lnTo>
                    <a:pt x="8405" y="371865"/>
                  </a:lnTo>
                  <a:lnTo>
                    <a:pt x="18688" y="315827"/>
                  </a:lnTo>
                  <a:lnTo>
                    <a:pt x="26364" y="290107"/>
                  </a:lnTo>
                  <a:lnTo>
                    <a:pt x="37574" y="270876"/>
                  </a:lnTo>
                  <a:lnTo>
                    <a:pt x="43839" y="268322"/>
                  </a:lnTo>
                  <a:lnTo>
                    <a:pt x="50355" y="270128"/>
                  </a:lnTo>
                  <a:lnTo>
                    <a:pt x="63834" y="281494"/>
                  </a:lnTo>
                  <a:lnTo>
                    <a:pt x="83407" y="308794"/>
                  </a:lnTo>
                  <a:lnTo>
                    <a:pt x="104903" y="367337"/>
                  </a:lnTo>
                  <a:lnTo>
                    <a:pt x="115853" y="399739"/>
                  </a:lnTo>
                  <a:lnTo>
                    <a:pt x="119421" y="402194"/>
                  </a:lnTo>
                  <a:lnTo>
                    <a:pt x="122970" y="399151"/>
                  </a:lnTo>
                  <a:lnTo>
                    <a:pt x="142661" y="366234"/>
                  </a:lnTo>
                  <a:lnTo>
                    <a:pt x="158671" y="352674"/>
                  </a:lnTo>
                  <a:lnTo>
                    <a:pt x="218160" y="326843"/>
                  </a:lnTo>
                  <a:lnTo>
                    <a:pt x="269325" y="307727"/>
                  </a:lnTo>
                  <a:lnTo>
                    <a:pt x="285936" y="296255"/>
                  </a:lnTo>
                  <a:lnTo>
                    <a:pt x="290132" y="288751"/>
                  </a:lnTo>
                  <a:lnTo>
                    <a:pt x="291675" y="271053"/>
                  </a:lnTo>
                  <a:lnTo>
                    <a:pt x="288109" y="262591"/>
                  </a:lnTo>
                  <a:lnTo>
                    <a:pt x="274788" y="246949"/>
                  </a:lnTo>
                  <a:lnTo>
                    <a:pt x="254049" y="238437"/>
                  </a:lnTo>
                  <a:lnTo>
                    <a:pt x="230404" y="235824"/>
                  </a:lnTo>
                  <a:lnTo>
                    <a:pt x="208197" y="238562"/>
                  </a:lnTo>
                  <a:lnTo>
                    <a:pt x="189748" y="246798"/>
                  </a:lnTo>
                  <a:lnTo>
                    <a:pt x="181553" y="252269"/>
                  </a:lnTo>
                  <a:lnTo>
                    <a:pt x="176090" y="261766"/>
                  </a:lnTo>
                  <a:lnTo>
                    <a:pt x="167321" y="315916"/>
                  </a:lnTo>
                  <a:lnTo>
                    <a:pt x="168922" y="354868"/>
                  </a:lnTo>
                  <a:lnTo>
                    <a:pt x="175022" y="377648"/>
                  </a:lnTo>
                  <a:lnTo>
                    <a:pt x="198003" y="417748"/>
                  </a:lnTo>
                  <a:lnTo>
                    <a:pt x="204604" y="425898"/>
                  </a:lnTo>
                  <a:lnTo>
                    <a:pt x="224416" y="434953"/>
                  </a:lnTo>
                  <a:lnTo>
                    <a:pt x="275263" y="440766"/>
                  </a:lnTo>
                  <a:lnTo>
                    <a:pt x="296375" y="435322"/>
                  </a:lnTo>
                  <a:lnTo>
                    <a:pt x="33361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4576" y="425276"/>
              <a:ext cx="379247" cy="494007"/>
            </a:xfrm>
            <a:custGeom>
              <a:avLst/>
              <a:gdLst/>
              <a:ahLst/>
              <a:cxnLst/>
              <a:rect l="0" t="0" r="0" b="0"/>
              <a:pathLst>
                <a:path w="379247" h="494007">
                  <a:moveTo>
                    <a:pt x="123486" y="364361"/>
                  </a:moveTo>
                  <a:lnTo>
                    <a:pt x="103242" y="320398"/>
                  </a:lnTo>
                  <a:lnTo>
                    <a:pt x="87583" y="306607"/>
                  </a:lnTo>
                  <a:lnTo>
                    <a:pt x="78493" y="301292"/>
                  </a:lnTo>
                  <a:lnTo>
                    <a:pt x="68924" y="300088"/>
                  </a:lnTo>
                  <a:lnTo>
                    <a:pt x="48933" y="304990"/>
                  </a:lnTo>
                  <a:lnTo>
                    <a:pt x="31470" y="318086"/>
                  </a:lnTo>
                  <a:lnTo>
                    <a:pt x="17079" y="335606"/>
                  </a:lnTo>
                  <a:lnTo>
                    <a:pt x="6784" y="355090"/>
                  </a:lnTo>
                  <a:lnTo>
                    <a:pt x="0" y="391380"/>
                  </a:lnTo>
                  <a:lnTo>
                    <a:pt x="3579" y="437357"/>
                  </a:lnTo>
                  <a:lnTo>
                    <a:pt x="17638" y="476846"/>
                  </a:lnTo>
                  <a:lnTo>
                    <a:pt x="26014" y="484975"/>
                  </a:lnTo>
                  <a:lnTo>
                    <a:pt x="47800" y="494006"/>
                  </a:lnTo>
                  <a:lnTo>
                    <a:pt x="57821" y="492905"/>
                  </a:lnTo>
                  <a:lnTo>
                    <a:pt x="75194" y="482323"/>
                  </a:lnTo>
                  <a:lnTo>
                    <a:pt x="98129" y="456634"/>
                  </a:lnTo>
                  <a:lnTo>
                    <a:pt x="122458" y="397815"/>
                  </a:lnTo>
                  <a:lnTo>
                    <a:pt x="142910" y="343023"/>
                  </a:lnTo>
                  <a:lnTo>
                    <a:pt x="151468" y="287459"/>
                  </a:lnTo>
                  <a:lnTo>
                    <a:pt x="159593" y="237720"/>
                  </a:lnTo>
                  <a:lnTo>
                    <a:pt x="163820" y="182168"/>
                  </a:lnTo>
                  <a:lnTo>
                    <a:pt x="165073" y="121255"/>
                  </a:lnTo>
                  <a:lnTo>
                    <a:pt x="159855" y="64342"/>
                  </a:lnTo>
                  <a:lnTo>
                    <a:pt x="156489" y="10434"/>
                  </a:lnTo>
                  <a:lnTo>
                    <a:pt x="153677" y="2068"/>
                  </a:lnTo>
                  <a:lnTo>
                    <a:pt x="149462" y="0"/>
                  </a:lnTo>
                  <a:lnTo>
                    <a:pt x="144313" y="2130"/>
                  </a:lnTo>
                  <a:lnTo>
                    <a:pt x="140880" y="9400"/>
                  </a:lnTo>
                  <a:lnTo>
                    <a:pt x="135371" y="66214"/>
                  </a:lnTo>
                  <a:lnTo>
                    <a:pt x="134417" y="124333"/>
                  </a:lnTo>
                  <a:lnTo>
                    <a:pt x="134134" y="179768"/>
                  </a:lnTo>
                  <a:lnTo>
                    <a:pt x="139627" y="234831"/>
                  </a:lnTo>
                  <a:lnTo>
                    <a:pt x="148675" y="291017"/>
                  </a:lnTo>
                  <a:lnTo>
                    <a:pt x="153177" y="348348"/>
                  </a:lnTo>
                  <a:lnTo>
                    <a:pt x="160099" y="391202"/>
                  </a:lnTo>
                  <a:lnTo>
                    <a:pt x="165442" y="398633"/>
                  </a:lnTo>
                  <a:lnTo>
                    <a:pt x="172514" y="402416"/>
                  </a:lnTo>
                  <a:lnTo>
                    <a:pt x="180738" y="403769"/>
                  </a:lnTo>
                  <a:lnTo>
                    <a:pt x="188560" y="402332"/>
                  </a:lnTo>
                  <a:lnTo>
                    <a:pt x="241715" y="379975"/>
                  </a:lnTo>
                  <a:lnTo>
                    <a:pt x="278490" y="374057"/>
                  </a:lnTo>
                  <a:lnTo>
                    <a:pt x="333671" y="351369"/>
                  </a:lnTo>
                  <a:lnTo>
                    <a:pt x="359938" y="334515"/>
                  </a:lnTo>
                  <a:lnTo>
                    <a:pt x="372075" y="318341"/>
                  </a:lnTo>
                  <a:lnTo>
                    <a:pt x="376950" y="309114"/>
                  </a:lnTo>
                  <a:lnTo>
                    <a:pt x="379246" y="289504"/>
                  </a:lnTo>
                  <a:lnTo>
                    <a:pt x="378221" y="279361"/>
                  </a:lnTo>
                  <a:lnTo>
                    <a:pt x="367723" y="261852"/>
                  </a:lnTo>
                  <a:lnTo>
                    <a:pt x="360010" y="253908"/>
                  </a:lnTo>
                  <a:lnTo>
                    <a:pt x="338962" y="245081"/>
                  </a:lnTo>
                  <a:lnTo>
                    <a:pt x="326798" y="242727"/>
                  </a:lnTo>
                  <a:lnTo>
                    <a:pt x="300804" y="246350"/>
                  </a:lnTo>
                  <a:lnTo>
                    <a:pt x="287322" y="250592"/>
                  </a:lnTo>
                  <a:lnTo>
                    <a:pt x="266102" y="267784"/>
                  </a:lnTo>
                  <a:lnTo>
                    <a:pt x="227188" y="323177"/>
                  </a:lnTo>
                  <a:lnTo>
                    <a:pt x="217149" y="348786"/>
                  </a:lnTo>
                  <a:lnTo>
                    <a:pt x="218146" y="372647"/>
                  </a:lnTo>
                  <a:lnTo>
                    <a:pt x="232261" y="416560"/>
                  </a:lnTo>
                  <a:lnTo>
                    <a:pt x="245530" y="431624"/>
                  </a:lnTo>
                  <a:lnTo>
                    <a:pt x="275851" y="446682"/>
                  </a:lnTo>
                  <a:lnTo>
                    <a:pt x="298828" y="452421"/>
                  </a:lnTo>
                  <a:lnTo>
                    <a:pt x="334056" y="448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35184" y="671050"/>
              <a:ext cx="134019" cy="171273"/>
            </a:xfrm>
            <a:custGeom>
              <a:avLst/>
              <a:gdLst/>
              <a:ahLst/>
              <a:cxnLst/>
              <a:rect l="0" t="0" r="0" b="0"/>
              <a:pathLst>
                <a:path w="134019" h="171273">
                  <a:moveTo>
                    <a:pt x="112961" y="13302"/>
                  </a:moveTo>
                  <a:lnTo>
                    <a:pt x="101782" y="2123"/>
                  </a:lnTo>
                  <a:lnTo>
                    <a:pt x="94980" y="0"/>
                  </a:lnTo>
                  <a:lnTo>
                    <a:pt x="78063" y="761"/>
                  </a:lnTo>
                  <a:lnTo>
                    <a:pt x="48808" y="13356"/>
                  </a:lnTo>
                  <a:lnTo>
                    <a:pt x="23502" y="37494"/>
                  </a:lnTo>
                  <a:lnTo>
                    <a:pt x="6776" y="66873"/>
                  </a:lnTo>
                  <a:lnTo>
                    <a:pt x="0" y="103394"/>
                  </a:lnTo>
                  <a:lnTo>
                    <a:pt x="4654" y="127042"/>
                  </a:lnTo>
                  <a:lnTo>
                    <a:pt x="15691" y="148081"/>
                  </a:lnTo>
                  <a:lnTo>
                    <a:pt x="32296" y="165231"/>
                  </a:lnTo>
                  <a:lnTo>
                    <a:pt x="42806" y="169570"/>
                  </a:lnTo>
                  <a:lnTo>
                    <a:pt x="66963" y="171272"/>
                  </a:lnTo>
                  <a:lnTo>
                    <a:pt x="116739" y="162902"/>
                  </a:lnTo>
                  <a:lnTo>
                    <a:pt x="134018" y="160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42901" y="70540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1170" y="117687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74487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58715" y="694732"/>
              <a:ext cx="252685" cy="179134"/>
            </a:xfrm>
            <a:custGeom>
              <a:avLst/>
              <a:gdLst/>
              <a:ahLst/>
              <a:cxnLst/>
              <a:rect l="0" t="0" r="0" b="0"/>
              <a:pathLst>
                <a:path w="252685" h="179134">
                  <a:moveTo>
                    <a:pt x="0" y="63319"/>
                  </a:moveTo>
                  <a:lnTo>
                    <a:pt x="9065" y="121936"/>
                  </a:lnTo>
                  <a:lnTo>
                    <a:pt x="16305" y="159516"/>
                  </a:lnTo>
                  <a:lnTo>
                    <a:pt x="12016" y="127251"/>
                  </a:lnTo>
                  <a:lnTo>
                    <a:pt x="10822" y="64899"/>
                  </a:lnTo>
                  <a:lnTo>
                    <a:pt x="16204" y="24793"/>
                  </a:lnTo>
                  <a:lnTo>
                    <a:pt x="21331" y="15408"/>
                  </a:lnTo>
                  <a:lnTo>
                    <a:pt x="36387" y="1861"/>
                  </a:lnTo>
                  <a:lnTo>
                    <a:pt x="42975" y="1290"/>
                  </a:lnTo>
                  <a:lnTo>
                    <a:pt x="48537" y="4419"/>
                  </a:lnTo>
                  <a:lnTo>
                    <a:pt x="76885" y="38145"/>
                  </a:lnTo>
                  <a:lnTo>
                    <a:pt x="97761" y="94132"/>
                  </a:lnTo>
                  <a:lnTo>
                    <a:pt x="100269" y="96729"/>
                  </a:lnTo>
                  <a:lnTo>
                    <a:pt x="101941" y="93781"/>
                  </a:lnTo>
                  <a:lnTo>
                    <a:pt x="107184" y="37955"/>
                  </a:lnTo>
                  <a:lnTo>
                    <a:pt x="116267" y="18511"/>
                  </a:lnTo>
                  <a:lnTo>
                    <a:pt x="131222" y="5190"/>
                  </a:lnTo>
                  <a:lnTo>
                    <a:pt x="140124" y="0"/>
                  </a:lnTo>
                  <a:lnTo>
                    <a:pt x="148398" y="49"/>
                  </a:lnTo>
                  <a:lnTo>
                    <a:pt x="156253" y="3592"/>
                  </a:lnTo>
                  <a:lnTo>
                    <a:pt x="185673" y="28905"/>
                  </a:lnTo>
                  <a:lnTo>
                    <a:pt x="212844" y="72076"/>
                  </a:lnTo>
                  <a:lnTo>
                    <a:pt x="234511" y="126257"/>
                  </a:lnTo>
                  <a:lnTo>
                    <a:pt x="252684" y="179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34878" y="685910"/>
              <a:ext cx="197620" cy="178975"/>
            </a:xfrm>
            <a:custGeom>
              <a:avLst/>
              <a:gdLst/>
              <a:ahLst/>
              <a:cxnLst/>
              <a:rect l="0" t="0" r="0" b="0"/>
              <a:pathLst>
                <a:path w="197620" h="178975">
                  <a:moveTo>
                    <a:pt x="113391" y="103727"/>
                  </a:moveTo>
                  <a:lnTo>
                    <a:pt x="110271" y="61035"/>
                  </a:lnTo>
                  <a:lnTo>
                    <a:pt x="103816" y="41469"/>
                  </a:lnTo>
                  <a:lnTo>
                    <a:pt x="93148" y="24974"/>
                  </a:lnTo>
                  <a:lnTo>
                    <a:pt x="68399" y="2534"/>
                  </a:lnTo>
                  <a:lnTo>
                    <a:pt x="58830" y="0"/>
                  </a:lnTo>
                  <a:lnTo>
                    <a:pt x="38839" y="3424"/>
                  </a:lnTo>
                  <a:lnTo>
                    <a:pt x="30934" y="8782"/>
                  </a:lnTo>
                  <a:lnTo>
                    <a:pt x="19032" y="24095"/>
                  </a:lnTo>
                  <a:lnTo>
                    <a:pt x="5754" y="52446"/>
                  </a:lnTo>
                  <a:lnTo>
                    <a:pt x="0" y="94252"/>
                  </a:lnTo>
                  <a:lnTo>
                    <a:pt x="3884" y="132505"/>
                  </a:lnTo>
                  <a:lnTo>
                    <a:pt x="12469" y="152002"/>
                  </a:lnTo>
                  <a:lnTo>
                    <a:pt x="18034" y="160477"/>
                  </a:lnTo>
                  <a:lnTo>
                    <a:pt x="33575" y="173013"/>
                  </a:lnTo>
                  <a:lnTo>
                    <a:pt x="42633" y="177993"/>
                  </a:lnTo>
                  <a:lnTo>
                    <a:pt x="51011" y="178974"/>
                  </a:lnTo>
                  <a:lnTo>
                    <a:pt x="66559" y="173825"/>
                  </a:lnTo>
                  <a:lnTo>
                    <a:pt x="88467" y="157772"/>
                  </a:lnTo>
                  <a:lnTo>
                    <a:pt x="104186" y="132608"/>
                  </a:lnTo>
                  <a:lnTo>
                    <a:pt x="112743" y="92448"/>
                  </a:lnTo>
                  <a:lnTo>
                    <a:pt x="115298" y="92698"/>
                  </a:lnTo>
                  <a:lnTo>
                    <a:pt x="152723" y="141455"/>
                  </a:lnTo>
                  <a:lnTo>
                    <a:pt x="169477" y="149741"/>
                  </a:lnTo>
                  <a:lnTo>
                    <a:pt x="197619" y="156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47488" y="442196"/>
              <a:ext cx="37653" cy="400084"/>
            </a:xfrm>
            <a:custGeom>
              <a:avLst/>
              <a:gdLst/>
              <a:ahLst/>
              <a:cxnLst/>
              <a:rect l="0" t="0" r="0" b="0"/>
              <a:pathLst>
                <a:path w="37653" h="400084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3333"/>
                  </a:lnTo>
                  <a:lnTo>
                    <a:pt x="21660" y="197159"/>
                  </a:lnTo>
                  <a:lnTo>
                    <a:pt x="25504" y="247541"/>
                  </a:lnTo>
                  <a:lnTo>
                    <a:pt x="32233" y="301333"/>
                  </a:lnTo>
                  <a:lnTo>
                    <a:pt x="36581" y="361167"/>
                  </a:lnTo>
                  <a:lnTo>
                    <a:pt x="3765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84877" y="624295"/>
              <a:ext cx="171174" cy="416639"/>
            </a:xfrm>
            <a:custGeom>
              <a:avLst/>
              <a:gdLst/>
              <a:ahLst/>
              <a:cxnLst/>
              <a:rect l="0" t="0" r="0" b="0"/>
              <a:pathLst>
                <a:path w="171174" h="416639">
                  <a:moveTo>
                    <a:pt x="5589" y="112699"/>
                  </a:moveTo>
                  <a:lnTo>
                    <a:pt x="0" y="129467"/>
                  </a:lnTo>
                  <a:lnTo>
                    <a:pt x="2113" y="162251"/>
                  </a:lnTo>
                  <a:lnTo>
                    <a:pt x="12138" y="216421"/>
                  </a:lnTo>
                  <a:lnTo>
                    <a:pt x="18451" y="279113"/>
                  </a:lnTo>
                  <a:lnTo>
                    <a:pt x="25027" y="336904"/>
                  </a:lnTo>
                  <a:lnTo>
                    <a:pt x="34766" y="399111"/>
                  </a:lnTo>
                  <a:lnTo>
                    <a:pt x="36104" y="416638"/>
                  </a:lnTo>
                  <a:lnTo>
                    <a:pt x="37081" y="364520"/>
                  </a:lnTo>
                  <a:lnTo>
                    <a:pt x="35977" y="317424"/>
                  </a:lnTo>
                  <a:lnTo>
                    <a:pt x="29931" y="266425"/>
                  </a:lnTo>
                  <a:lnTo>
                    <a:pt x="26449" y="213100"/>
                  </a:lnTo>
                  <a:lnTo>
                    <a:pt x="19699" y="154536"/>
                  </a:lnTo>
                  <a:lnTo>
                    <a:pt x="17178" y="100789"/>
                  </a:lnTo>
                  <a:lnTo>
                    <a:pt x="19446" y="43233"/>
                  </a:lnTo>
                  <a:lnTo>
                    <a:pt x="25786" y="20994"/>
                  </a:lnTo>
                  <a:lnTo>
                    <a:pt x="36402" y="3311"/>
                  </a:lnTo>
                  <a:lnTo>
                    <a:pt x="43679" y="0"/>
                  </a:lnTo>
                  <a:lnTo>
                    <a:pt x="52039" y="132"/>
                  </a:lnTo>
                  <a:lnTo>
                    <a:pt x="80573" y="11496"/>
                  </a:lnTo>
                  <a:lnTo>
                    <a:pt x="121656" y="41886"/>
                  </a:lnTo>
                  <a:lnTo>
                    <a:pt x="153991" y="81684"/>
                  </a:lnTo>
                  <a:lnTo>
                    <a:pt x="164352" y="102424"/>
                  </a:lnTo>
                  <a:lnTo>
                    <a:pt x="171173" y="145010"/>
                  </a:lnTo>
                  <a:lnTo>
                    <a:pt x="166530" y="168394"/>
                  </a:lnTo>
                  <a:lnTo>
                    <a:pt x="162016" y="177905"/>
                  </a:lnTo>
                  <a:lnTo>
                    <a:pt x="147642" y="191592"/>
                  </a:lnTo>
                  <a:lnTo>
                    <a:pt x="109818" y="209912"/>
                  </a:lnTo>
                  <a:lnTo>
                    <a:pt x="92467" y="211277"/>
                  </a:lnTo>
                  <a:lnTo>
                    <a:pt x="68760" y="207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93900" y="673823"/>
              <a:ext cx="141228" cy="173965"/>
            </a:xfrm>
            <a:custGeom>
              <a:avLst/>
              <a:gdLst/>
              <a:ahLst/>
              <a:cxnLst/>
              <a:rect l="0" t="0" r="0" b="0"/>
              <a:pathLst>
                <a:path w="141228" h="173965">
                  <a:moveTo>
                    <a:pt x="112421" y="10529"/>
                  </a:moveTo>
                  <a:lnTo>
                    <a:pt x="95653" y="4940"/>
                  </a:lnTo>
                  <a:lnTo>
                    <a:pt x="62869" y="7053"/>
                  </a:lnTo>
                  <a:lnTo>
                    <a:pt x="40095" y="18343"/>
                  </a:lnTo>
                  <a:lnTo>
                    <a:pt x="20615" y="35059"/>
                  </a:lnTo>
                  <a:lnTo>
                    <a:pt x="8057" y="54186"/>
                  </a:lnTo>
                  <a:lnTo>
                    <a:pt x="0" y="95864"/>
                  </a:lnTo>
                  <a:lnTo>
                    <a:pt x="4354" y="122155"/>
                  </a:lnTo>
                  <a:lnTo>
                    <a:pt x="15258" y="144369"/>
                  </a:lnTo>
                  <a:lnTo>
                    <a:pt x="31803" y="162040"/>
                  </a:lnTo>
                  <a:lnTo>
                    <a:pt x="53974" y="171454"/>
                  </a:lnTo>
                  <a:lnTo>
                    <a:pt x="66437" y="173964"/>
                  </a:lnTo>
                  <a:lnTo>
                    <a:pt x="77086" y="173298"/>
                  </a:lnTo>
                  <a:lnTo>
                    <a:pt x="95157" y="166319"/>
                  </a:lnTo>
                  <a:lnTo>
                    <a:pt x="118484" y="143646"/>
                  </a:lnTo>
                  <a:lnTo>
                    <a:pt x="134624" y="114702"/>
                  </a:lnTo>
                  <a:lnTo>
                    <a:pt x="141227" y="78310"/>
                  </a:lnTo>
                  <a:lnTo>
                    <a:pt x="137594" y="43480"/>
                  </a:lnTo>
                  <a:lnTo>
                    <a:pt x="129068" y="24784"/>
                  </a:lnTo>
                  <a:lnTo>
                    <a:pt x="1124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43191" y="715937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43191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39924" y="663007"/>
              <a:ext cx="177010" cy="200330"/>
            </a:xfrm>
            <a:custGeom>
              <a:avLst/>
              <a:gdLst/>
              <a:ahLst/>
              <a:cxnLst/>
              <a:rect l="0" t="0" r="0" b="0"/>
              <a:pathLst>
                <a:path w="177010" h="200330">
                  <a:moveTo>
                    <a:pt x="8553" y="52930"/>
                  </a:moveTo>
                  <a:lnTo>
                    <a:pt x="8553" y="111547"/>
                  </a:lnTo>
                  <a:lnTo>
                    <a:pt x="20005" y="168144"/>
                  </a:lnTo>
                  <a:lnTo>
                    <a:pt x="24171" y="181345"/>
                  </a:lnTo>
                  <a:lnTo>
                    <a:pt x="8029" y="119382"/>
                  </a:lnTo>
                  <a:lnTo>
                    <a:pt x="0" y="60597"/>
                  </a:lnTo>
                  <a:lnTo>
                    <a:pt x="5141" y="35281"/>
                  </a:lnTo>
                  <a:lnTo>
                    <a:pt x="9788" y="23617"/>
                  </a:lnTo>
                  <a:lnTo>
                    <a:pt x="24309" y="7537"/>
                  </a:lnTo>
                  <a:lnTo>
                    <a:pt x="33095" y="1611"/>
                  </a:lnTo>
                  <a:lnTo>
                    <a:pt x="42462" y="0"/>
                  </a:lnTo>
                  <a:lnTo>
                    <a:pt x="62228" y="4449"/>
                  </a:lnTo>
                  <a:lnTo>
                    <a:pt x="87497" y="20108"/>
                  </a:lnTo>
                  <a:lnTo>
                    <a:pt x="124132" y="56349"/>
                  </a:lnTo>
                  <a:lnTo>
                    <a:pt x="142234" y="85529"/>
                  </a:lnTo>
                  <a:lnTo>
                    <a:pt x="166200" y="147776"/>
                  </a:lnTo>
                  <a:lnTo>
                    <a:pt x="177009" y="200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01160" y="42113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1603"/>
                  </a:lnTo>
                  <a:lnTo>
                    <a:pt x="1170" y="114986"/>
                  </a:lnTo>
                  <a:lnTo>
                    <a:pt x="5590" y="157560"/>
                  </a:lnTo>
                  <a:lnTo>
                    <a:pt x="11453" y="202998"/>
                  </a:lnTo>
                  <a:lnTo>
                    <a:pt x="16789" y="249319"/>
                  </a:lnTo>
                  <a:lnTo>
                    <a:pt x="20962" y="311349"/>
                  </a:lnTo>
                  <a:lnTo>
                    <a:pt x="29141" y="36552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27461" y="547481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4997" y="17959"/>
                  </a:lnTo>
                  <a:lnTo>
                    <a:pt x="93588" y="31667"/>
                  </a:lnTo>
                  <a:lnTo>
                    <a:pt x="38374" y="400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48642" y="389554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3120" y="55170"/>
                  </a:lnTo>
                  <a:lnTo>
                    <a:pt x="8406" y="97050"/>
                  </a:lnTo>
                  <a:lnTo>
                    <a:pt x="14654" y="142959"/>
                  </a:lnTo>
                  <a:lnTo>
                    <a:pt x="19160" y="198076"/>
                  </a:lnTo>
                  <a:lnTo>
                    <a:pt x="27918" y="260961"/>
                  </a:lnTo>
                  <a:lnTo>
                    <a:pt x="31669" y="318307"/>
                  </a:lnTo>
                  <a:lnTo>
                    <a:pt x="38499" y="377413"/>
                  </a:lnTo>
                  <a:lnTo>
                    <a:pt x="41400" y="428014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53886" y="57906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5" y="3119"/>
                  </a:lnTo>
                  <a:lnTo>
                    <a:pt x="93605" y="16788"/>
                  </a:lnTo>
                  <a:lnTo>
                    <a:pt x="362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31320" y="663295"/>
              <a:ext cx="182526" cy="192608"/>
            </a:xfrm>
            <a:custGeom>
              <a:avLst/>
              <a:gdLst/>
              <a:ahLst/>
              <a:cxnLst/>
              <a:rect l="0" t="0" r="0" b="0"/>
              <a:pathLst>
                <a:path w="182526" h="192608">
                  <a:moveTo>
                    <a:pt x="127892" y="0"/>
                  </a:moveTo>
                  <a:lnTo>
                    <a:pt x="105536" y="0"/>
                  </a:lnTo>
                  <a:lnTo>
                    <a:pt x="74865" y="11178"/>
                  </a:lnTo>
                  <a:lnTo>
                    <a:pt x="43550" y="29308"/>
                  </a:lnTo>
                  <a:lnTo>
                    <a:pt x="28795" y="45781"/>
                  </a:lnTo>
                  <a:lnTo>
                    <a:pt x="4202" y="84952"/>
                  </a:lnTo>
                  <a:lnTo>
                    <a:pt x="0" y="105607"/>
                  </a:lnTo>
                  <a:lnTo>
                    <a:pt x="3201" y="126485"/>
                  </a:lnTo>
                  <a:lnTo>
                    <a:pt x="18157" y="156800"/>
                  </a:lnTo>
                  <a:lnTo>
                    <a:pt x="30768" y="173414"/>
                  </a:lnTo>
                  <a:lnTo>
                    <a:pt x="56610" y="190332"/>
                  </a:lnTo>
                  <a:lnTo>
                    <a:pt x="82563" y="192607"/>
                  </a:lnTo>
                  <a:lnTo>
                    <a:pt x="135706" y="184535"/>
                  </a:lnTo>
                  <a:lnTo>
                    <a:pt x="155151" y="172093"/>
                  </a:lnTo>
                  <a:lnTo>
                    <a:pt x="170423" y="153694"/>
                  </a:lnTo>
                  <a:lnTo>
                    <a:pt x="181110" y="129920"/>
                  </a:lnTo>
                  <a:lnTo>
                    <a:pt x="182525" y="84638"/>
                  </a:lnTo>
                  <a:lnTo>
                    <a:pt x="169946" y="45355"/>
                  </a:lnTo>
                  <a:lnTo>
                    <a:pt x="1384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59295" y="431668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44367"/>
                  </a:lnTo>
                  <a:lnTo>
                    <a:pt x="0" y="106602"/>
                  </a:lnTo>
                  <a:lnTo>
                    <a:pt x="0" y="153054"/>
                  </a:lnTo>
                  <a:lnTo>
                    <a:pt x="5589" y="214065"/>
                  </a:lnTo>
                  <a:lnTo>
                    <a:pt x="11453" y="257357"/>
                  </a:lnTo>
                  <a:lnTo>
                    <a:pt x="17959" y="302724"/>
                  </a:lnTo>
                  <a:lnTo>
                    <a:pt x="27027" y="365387"/>
                  </a:lnTo>
                  <a:lnTo>
                    <a:pt x="30685" y="423428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43482" y="63170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48289" y="16789"/>
                  </a:lnTo>
                  <a:lnTo>
                    <a:pt x="94238" y="23334"/>
                  </a:lnTo>
                  <a:lnTo>
                    <a:pt x="38502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67873" y="410611"/>
              <a:ext cx="344149" cy="460336"/>
            </a:xfrm>
            <a:custGeom>
              <a:avLst/>
              <a:gdLst/>
              <a:ahLst/>
              <a:cxnLst/>
              <a:rect l="0" t="0" r="0" b="0"/>
              <a:pathLst>
                <a:path w="344149" h="460336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8353" y="135567"/>
                  </a:lnTo>
                  <a:lnTo>
                    <a:pt x="14976" y="193416"/>
                  </a:lnTo>
                  <a:lnTo>
                    <a:pt x="22803" y="249295"/>
                  </a:lnTo>
                  <a:lnTo>
                    <a:pt x="26666" y="300033"/>
                  </a:lnTo>
                  <a:lnTo>
                    <a:pt x="33400" y="353931"/>
                  </a:lnTo>
                  <a:lnTo>
                    <a:pt x="36580" y="407951"/>
                  </a:lnTo>
                  <a:lnTo>
                    <a:pt x="34987" y="408838"/>
                  </a:lnTo>
                  <a:lnTo>
                    <a:pt x="32756" y="405919"/>
                  </a:lnTo>
                  <a:lnTo>
                    <a:pt x="29615" y="373866"/>
                  </a:lnTo>
                  <a:lnTo>
                    <a:pt x="34273" y="332913"/>
                  </a:lnTo>
                  <a:lnTo>
                    <a:pt x="48652" y="296733"/>
                  </a:lnTo>
                  <a:lnTo>
                    <a:pt x="64248" y="280840"/>
                  </a:lnTo>
                  <a:lnTo>
                    <a:pt x="73320" y="274964"/>
                  </a:lnTo>
                  <a:lnTo>
                    <a:pt x="81708" y="274556"/>
                  </a:lnTo>
                  <a:lnTo>
                    <a:pt x="89639" y="277794"/>
                  </a:lnTo>
                  <a:lnTo>
                    <a:pt x="111980" y="299118"/>
                  </a:lnTo>
                  <a:lnTo>
                    <a:pt x="125148" y="318945"/>
                  </a:lnTo>
                  <a:lnTo>
                    <a:pt x="143134" y="369801"/>
                  </a:lnTo>
                  <a:lnTo>
                    <a:pt x="157952" y="419318"/>
                  </a:lnTo>
                  <a:lnTo>
                    <a:pt x="161525" y="423435"/>
                  </a:lnTo>
                  <a:lnTo>
                    <a:pt x="165077" y="422670"/>
                  </a:lnTo>
                  <a:lnTo>
                    <a:pt x="204379" y="372944"/>
                  </a:lnTo>
                  <a:lnTo>
                    <a:pt x="236184" y="356817"/>
                  </a:lnTo>
                  <a:lnTo>
                    <a:pt x="288033" y="334103"/>
                  </a:lnTo>
                  <a:lnTo>
                    <a:pt x="318895" y="308281"/>
                  </a:lnTo>
                  <a:lnTo>
                    <a:pt x="327076" y="288312"/>
                  </a:lnTo>
                  <a:lnTo>
                    <a:pt x="329257" y="276436"/>
                  </a:lnTo>
                  <a:lnTo>
                    <a:pt x="327201" y="266179"/>
                  </a:lnTo>
                  <a:lnTo>
                    <a:pt x="315559" y="248543"/>
                  </a:lnTo>
                  <a:lnTo>
                    <a:pt x="289274" y="231050"/>
                  </a:lnTo>
                  <a:lnTo>
                    <a:pt x="269456" y="228641"/>
                  </a:lnTo>
                  <a:lnTo>
                    <a:pt x="259258" y="229636"/>
                  </a:lnTo>
                  <a:lnTo>
                    <a:pt x="238569" y="240101"/>
                  </a:lnTo>
                  <a:lnTo>
                    <a:pt x="202279" y="269826"/>
                  </a:lnTo>
                  <a:lnTo>
                    <a:pt x="185390" y="302346"/>
                  </a:lnTo>
                  <a:lnTo>
                    <a:pt x="183122" y="325059"/>
                  </a:lnTo>
                  <a:lnTo>
                    <a:pt x="191197" y="373825"/>
                  </a:lnTo>
                  <a:lnTo>
                    <a:pt x="206282" y="409070"/>
                  </a:lnTo>
                  <a:lnTo>
                    <a:pt x="225569" y="436151"/>
                  </a:lnTo>
                  <a:lnTo>
                    <a:pt x="251692" y="453404"/>
                  </a:lnTo>
                  <a:lnTo>
                    <a:pt x="287247" y="460335"/>
                  </a:lnTo>
                  <a:lnTo>
                    <a:pt x="321829" y="456800"/>
                  </a:lnTo>
                  <a:lnTo>
                    <a:pt x="334228" y="451417"/>
                  </a:lnTo>
                  <a:lnTo>
                    <a:pt x="34414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70670" y="431668"/>
              <a:ext cx="25621" cy="452726"/>
            </a:xfrm>
            <a:custGeom>
              <a:avLst/>
              <a:gdLst/>
              <a:ahLst/>
              <a:cxnLst/>
              <a:rect l="0" t="0" r="0" b="0"/>
              <a:pathLst>
                <a:path w="25621" h="452726">
                  <a:moveTo>
                    <a:pt x="15091" y="0"/>
                  </a:moveTo>
                  <a:lnTo>
                    <a:pt x="3638" y="52050"/>
                  </a:lnTo>
                  <a:lnTo>
                    <a:pt x="0" y="108229"/>
                  </a:lnTo>
                  <a:lnTo>
                    <a:pt x="3211" y="163089"/>
                  </a:lnTo>
                  <a:lnTo>
                    <a:pt x="7282" y="218338"/>
                  </a:lnTo>
                  <a:lnTo>
                    <a:pt x="11621" y="261986"/>
                  </a:lnTo>
                  <a:lnTo>
                    <a:pt x="15233" y="323680"/>
                  </a:lnTo>
                  <a:lnTo>
                    <a:pt x="22023" y="372636"/>
                  </a:lnTo>
                  <a:lnTo>
                    <a:pt x="24910" y="424860"/>
                  </a:lnTo>
                  <a:lnTo>
                    <a:pt x="2562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48933" y="657471"/>
              <a:ext cx="139141" cy="226923"/>
            </a:xfrm>
            <a:custGeom>
              <a:avLst/>
              <a:gdLst/>
              <a:ahLst/>
              <a:cxnLst/>
              <a:rect l="0" t="0" r="0" b="0"/>
              <a:pathLst>
                <a:path w="139141" h="226923">
                  <a:moveTo>
                    <a:pt x="0" y="132166"/>
                  </a:moveTo>
                  <a:lnTo>
                    <a:pt x="55044" y="114208"/>
                  </a:lnTo>
                  <a:lnTo>
                    <a:pt x="114512" y="91428"/>
                  </a:lnTo>
                  <a:lnTo>
                    <a:pt x="130053" y="75455"/>
                  </a:lnTo>
                  <a:lnTo>
                    <a:pt x="135835" y="66283"/>
                  </a:lnTo>
                  <a:lnTo>
                    <a:pt x="139140" y="46733"/>
                  </a:lnTo>
                  <a:lnTo>
                    <a:pt x="138383" y="36606"/>
                  </a:lnTo>
                  <a:lnTo>
                    <a:pt x="128184" y="19115"/>
                  </a:lnTo>
                  <a:lnTo>
                    <a:pt x="120551" y="11175"/>
                  </a:lnTo>
                  <a:lnTo>
                    <a:pt x="99591" y="2353"/>
                  </a:lnTo>
                  <a:lnTo>
                    <a:pt x="87451" y="0"/>
                  </a:lnTo>
                  <a:lnTo>
                    <a:pt x="64603" y="3626"/>
                  </a:lnTo>
                  <a:lnTo>
                    <a:pt x="35128" y="18821"/>
                  </a:lnTo>
                  <a:lnTo>
                    <a:pt x="20292" y="32657"/>
                  </a:lnTo>
                  <a:lnTo>
                    <a:pt x="9798" y="50505"/>
                  </a:lnTo>
                  <a:lnTo>
                    <a:pt x="2903" y="91462"/>
                  </a:lnTo>
                  <a:lnTo>
                    <a:pt x="6449" y="129464"/>
                  </a:lnTo>
                  <a:lnTo>
                    <a:pt x="20497" y="162951"/>
                  </a:lnTo>
                  <a:lnTo>
                    <a:pt x="39479" y="189510"/>
                  </a:lnTo>
                  <a:lnTo>
                    <a:pt x="72918" y="217106"/>
                  </a:lnTo>
                  <a:lnTo>
                    <a:pt x="94756" y="226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53022" y="456148"/>
              <a:ext cx="101238" cy="449303"/>
            </a:xfrm>
            <a:custGeom>
              <a:avLst/>
              <a:gdLst/>
              <a:ahLst/>
              <a:cxnLst/>
              <a:rect l="0" t="0" r="0" b="0"/>
              <a:pathLst>
                <a:path w="101238" h="449303">
                  <a:moveTo>
                    <a:pt x="69651" y="449302"/>
                  </a:moveTo>
                  <a:lnTo>
                    <a:pt x="66532" y="395158"/>
                  </a:lnTo>
                  <a:lnTo>
                    <a:pt x="49408" y="334622"/>
                  </a:lnTo>
                  <a:lnTo>
                    <a:pt x="35838" y="283652"/>
                  </a:lnTo>
                  <a:lnTo>
                    <a:pt x="20771" y="228498"/>
                  </a:lnTo>
                  <a:lnTo>
                    <a:pt x="10065" y="180588"/>
                  </a:lnTo>
                  <a:lnTo>
                    <a:pt x="653" y="130517"/>
                  </a:lnTo>
                  <a:lnTo>
                    <a:pt x="0" y="74204"/>
                  </a:lnTo>
                  <a:lnTo>
                    <a:pt x="5940" y="50965"/>
                  </a:lnTo>
                  <a:lnTo>
                    <a:pt x="16378" y="28938"/>
                  </a:lnTo>
                  <a:lnTo>
                    <a:pt x="31937" y="13689"/>
                  </a:lnTo>
                  <a:lnTo>
                    <a:pt x="51720" y="4182"/>
                  </a:lnTo>
                  <a:lnTo>
                    <a:pt x="84486" y="0"/>
                  </a:lnTo>
                  <a:lnTo>
                    <a:pt x="90069" y="1199"/>
                  </a:lnTo>
                  <a:lnTo>
                    <a:pt x="101237" y="7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48974" y="68435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2726" y="11453"/>
                  </a:lnTo>
                  <a:lnTo>
                    <a:pt x="27779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61441" y="484310"/>
              <a:ext cx="40218" cy="368499"/>
            </a:xfrm>
            <a:custGeom>
              <a:avLst/>
              <a:gdLst/>
              <a:ahLst/>
              <a:cxnLst/>
              <a:rect l="0" t="0" r="0" b="0"/>
              <a:pathLst>
                <a:path w="40218" h="368499">
                  <a:moveTo>
                    <a:pt x="19160" y="0"/>
                  </a:moveTo>
                  <a:lnTo>
                    <a:pt x="7707" y="48931"/>
                  </a:lnTo>
                  <a:lnTo>
                    <a:pt x="0" y="108062"/>
                  </a:lnTo>
                  <a:lnTo>
                    <a:pt x="5713" y="161076"/>
                  </a:lnTo>
                  <a:lnTo>
                    <a:pt x="8937" y="218002"/>
                  </a:lnTo>
                  <a:lnTo>
                    <a:pt x="19913" y="277289"/>
                  </a:lnTo>
                  <a:lnTo>
                    <a:pt x="33346" y="333454"/>
                  </a:lnTo>
                  <a:lnTo>
                    <a:pt x="4021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17430" y="631709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306" y="5590"/>
                  </a:lnTo>
                  <a:lnTo>
                    <a:pt x="31728" y="21331"/>
                  </a:lnTo>
                  <a:lnTo>
                    <a:pt x="14102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49057" y="83175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5422" y="1677504"/>
            <a:ext cx="497994" cy="541061"/>
            <a:chOff x="625422" y="1677504"/>
            <a:chExt cx="497994" cy="541061"/>
          </a:xfrm>
        </p:grpSpPr>
        <p:sp>
          <p:nvSpPr>
            <p:cNvPr id="39" name="Freeform 38"/>
            <p:cNvSpPr/>
            <p:nvPr/>
          </p:nvSpPr>
          <p:spPr>
            <a:xfrm>
              <a:off x="765531" y="1836773"/>
              <a:ext cx="276791" cy="332704"/>
            </a:xfrm>
            <a:custGeom>
              <a:avLst/>
              <a:gdLst/>
              <a:ahLst/>
              <a:cxnLst/>
              <a:rect l="0" t="0" r="0" b="0"/>
              <a:pathLst>
                <a:path w="276791" h="332704">
                  <a:moveTo>
                    <a:pt x="66220" y="68885"/>
                  </a:moveTo>
                  <a:lnTo>
                    <a:pt x="50579" y="86865"/>
                  </a:lnTo>
                  <a:lnTo>
                    <a:pt x="42501" y="103782"/>
                  </a:lnTo>
                  <a:lnTo>
                    <a:pt x="38709" y="106188"/>
                  </a:lnTo>
                  <a:lnTo>
                    <a:pt x="35011" y="104282"/>
                  </a:lnTo>
                  <a:lnTo>
                    <a:pt x="31376" y="99502"/>
                  </a:lnTo>
                  <a:lnTo>
                    <a:pt x="26260" y="70417"/>
                  </a:lnTo>
                  <a:lnTo>
                    <a:pt x="30333" y="37753"/>
                  </a:lnTo>
                  <a:lnTo>
                    <a:pt x="42081" y="19564"/>
                  </a:lnTo>
                  <a:lnTo>
                    <a:pt x="50128" y="11437"/>
                  </a:lnTo>
                  <a:lnTo>
                    <a:pt x="71546" y="2408"/>
                  </a:lnTo>
                  <a:lnTo>
                    <a:pt x="83809" y="0"/>
                  </a:lnTo>
                  <a:lnTo>
                    <a:pt x="94323" y="735"/>
                  </a:lnTo>
                  <a:lnTo>
                    <a:pt x="112245" y="7790"/>
                  </a:lnTo>
                  <a:lnTo>
                    <a:pt x="124890" y="21844"/>
                  </a:lnTo>
                  <a:lnTo>
                    <a:pt x="142540" y="59463"/>
                  </a:lnTo>
                  <a:lnTo>
                    <a:pt x="148886" y="117499"/>
                  </a:lnTo>
                  <a:lnTo>
                    <a:pt x="149985" y="166867"/>
                  </a:lnTo>
                  <a:lnTo>
                    <a:pt x="147237" y="226063"/>
                  </a:lnTo>
                  <a:lnTo>
                    <a:pt x="135776" y="277227"/>
                  </a:lnTo>
                  <a:lnTo>
                    <a:pt x="114515" y="310380"/>
                  </a:lnTo>
                  <a:lnTo>
                    <a:pt x="92754" y="325565"/>
                  </a:lnTo>
                  <a:lnTo>
                    <a:pt x="80400" y="331252"/>
                  </a:lnTo>
                  <a:lnTo>
                    <a:pt x="68654" y="332703"/>
                  </a:lnTo>
                  <a:lnTo>
                    <a:pt x="46245" y="328077"/>
                  </a:lnTo>
                  <a:lnTo>
                    <a:pt x="19487" y="312319"/>
                  </a:lnTo>
                  <a:lnTo>
                    <a:pt x="7235" y="296401"/>
                  </a:lnTo>
                  <a:lnTo>
                    <a:pt x="2330" y="287242"/>
                  </a:lnTo>
                  <a:lnTo>
                    <a:pt x="0" y="267708"/>
                  </a:lnTo>
                  <a:lnTo>
                    <a:pt x="1016" y="257585"/>
                  </a:lnTo>
                  <a:lnTo>
                    <a:pt x="5203" y="249667"/>
                  </a:lnTo>
                  <a:lnTo>
                    <a:pt x="19214" y="237750"/>
                  </a:lnTo>
                  <a:lnTo>
                    <a:pt x="58011" y="230053"/>
                  </a:lnTo>
                  <a:lnTo>
                    <a:pt x="95373" y="233362"/>
                  </a:lnTo>
                  <a:lnTo>
                    <a:pt x="153247" y="256603"/>
                  </a:lnTo>
                  <a:lnTo>
                    <a:pt x="207153" y="266492"/>
                  </a:lnTo>
                  <a:lnTo>
                    <a:pt x="264384" y="260272"/>
                  </a:lnTo>
                  <a:lnTo>
                    <a:pt x="276790" y="258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5422" y="1677504"/>
              <a:ext cx="497994" cy="541061"/>
            </a:xfrm>
            <a:custGeom>
              <a:avLst/>
              <a:gdLst/>
              <a:ahLst/>
              <a:cxnLst/>
              <a:rect l="0" t="0" r="0" b="0"/>
              <a:pathLst>
                <a:path w="497994" h="541061">
                  <a:moveTo>
                    <a:pt x="216857" y="70226"/>
                  </a:moveTo>
                  <a:lnTo>
                    <a:pt x="167927" y="87918"/>
                  </a:lnTo>
                  <a:lnTo>
                    <a:pt x="111325" y="125935"/>
                  </a:lnTo>
                  <a:lnTo>
                    <a:pt x="65065" y="171963"/>
                  </a:lnTo>
                  <a:lnTo>
                    <a:pt x="29596" y="230919"/>
                  </a:lnTo>
                  <a:lnTo>
                    <a:pt x="10074" y="281615"/>
                  </a:lnTo>
                  <a:lnTo>
                    <a:pt x="0" y="333681"/>
                  </a:lnTo>
                  <a:lnTo>
                    <a:pt x="135" y="386153"/>
                  </a:lnTo>
                  <a:lnTo>
                    <a:pt x="7063" y="420038"/>
                  </a:lnTo>
                  <a:lnTo>
                    <a:pt x="30694" y="464253"/>
                  </a:lnTo>
                  <a:lnTo>
                    <a:pt x="49890" y="488674"/>
                  </a:lnTo>
                  <a:lnTo>
                    <a:pt x="91606" y="516565"/>
                  </a:lnTo>
                  <a:lnTo>
                    <a:pt x="141011" y="534057"/>
                  </a:lnTo>
                  <a:lnTo>
                    <a:pt x="192695" y="541060"/>
                  </a:lnTo>
                  <a:lnTo>
                    <a:pt x="233875" y="537546"/>
                  </a:lnTo>
                  <a:lnTo>
                    <a:pt x="293702" y="517472"/>
                  </a:lnTo>
                  <a:lnTo>
                    <a:pt x="356373" y="478325"/>
                  </a:lnTo>
                  <a:lnTo>
                    <a:pt x="384927" y="462286"/>
                  </a:lnTo>
                  <a:lnTo>
                    <a:pt x="437728" y="404473"/>
                  </a:lnTo>
                  <a:lnTo>
                    <a:pt x="471576" y="353319"/>
                  </a:lnTo>
                  <a:lnTo>
                    <a:pt x="490551" y="315153"/>
                  </a:lnTo>
                  <a:lnTo>
                    <a:pt x="497993" y="276028"/>
                  </a:lnTo>
                  <a:lnTo>
                    <a:pt x="494609" y="218032"/>
                  </a:lnTo>
                  <a:lnTo>
                    <a:pt x="480608" y="154575"/>
                  </a:lnTo>
                  <a:lnTo>
                    <a:pt x="461642" y="96908"/>
                  </a:lnTo>
                  <a:lnTo>
                    <a:pt x="434272" y="50237"/>
                  </a:lnTo>
                  <a:lnTo>
                    <a:pt x="412168" y="27129"/>
                  </a:lnTo>
                  <a:lnTo>
                    <a:pt x="381572" y="12353"/>
                  </a:lnTo>
                  <a:lnTo>
                    <a:pt x="323136" y="0"/>
                  </a:lnTo>
                  <a:lnTo>
                    <a:pt x="283442" y="675"/>
                  </a:lnTo>
                  <a:lnTo>
                    <a:pt x="227835" y="14621"/>
                  </a:lnTo>
                  <a:lnTo>
                    <a:pt x="188480" y="28220"/>
                  </a:lnTo>
                  <a:lnTo>
                    <a:pt x="164215" y="38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95005" y="1621388"/>
            <a:ext cx="4453555" cy="735696"/>
            <a:chOff x="1295005" y="1621388"/>
            <a:chExt cx="4453555" cy="735696"/>
          </a:xfrm>
        </p:grpSpPr>
        <p:sp>
          <p:nvSpPr>
            <p:cNvPr id="42" name="Freeform 41"/>
            <p:cNvSpPr/>
            <p:nvPr/>
          </p:nvSpPr>
          <p:spPr>
            <a:xfrm>
              <a:off x="1468775" y="1716145"/>
              <a:ext cx="26272" cy="431669"/>
            </a:xfrm>
            <a:custGeom>
              <a:avLst/>
              <a:gdLst/>
              <a:ahLst/>
              <a:cxnLst/>
              <a:rect l="0" t="0" r="0" b="0"/>
              <a:pathLst>
                <a:path w="26272" h="431669">
                  <a:moveTo>
                    <a:pt x="5214" y="0"/>
                  </a:moveTo>
                  <a:lnTo>
                    <a:pt x="2095" y="55169"/>
                  </a:lnTo>
                  <a:lnTo>
                    <a:pt x="0" y="110323"/>
                  </a:lnTo>
                  <a:lnTo>
                    <a:pt x="3669" y="165659"/>
                  </a:lnTo>
                  <a:lnTo>
                    <a:pt x="7876" y="224559"/>
                  </a:lnTo>
                  <a:lnTo>
                    <a:pt x="14189" y="286382"/>
                  </a:lnTo>
                  <a:lnTo>
                    <a:pt x="20871" y="340657"/>
                  </a:lnTo>
                  <a:lnTo>
                    <a:pt x="25205" y="401559"/>
                  </a:lnTo>
                  <a:lnTo>
                    <a:pt x="2627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95005" y="1684559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9474" y="14654"/>
                  </a:lnTo>
                  <a:lnTo>
                    <a:pt x="278946" y="24749"/>
                  </a:lnTo>
                  <a:lnTo>
                    <a:pt x="236670" y="31667"/>
                  </a:lnTo>
                  <a:lnTo>
                    <a:pt x="190584" y="38641"/>
                  </a:lnTo>
                  <a:lnTo>
                    <a:pt x="142806" y="45640"/>
                  </a:lnTo>
                  <a:lnTo>
                    <a:pt x="97394" y="52650"/>
                  </a:lnTo>
                  <a:lnTo>
                    <a:pt x="41726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00027" y="1684559"/>
              <a:ext cx="368303" cy="492790"/>
            </a:xfrm>
            <a:custGeom>
              <a:avLst/>
              <a:gdLst/>
              <a:ahLst/>
              <a:cxnLst/>
              <a:rect l="0" t="0" r="0" b="0"/>
              <a:pathLst>
                <a:path w="368303" h="492790">
                  <a:moveTo>
                    <a:pt x="5589" y="0"/>
                  </a:moveTo>
                  <a:lnTo>
                    <a:pt x="0" y="16768"/>
                  </a:lnTo>
                  <a:lnTo>
                    <a:pt x="10508" y="73026"/>
                  </a:lnTo>
                  <a:lnTo>
                    <a:pt x="15625" y="133811"/>
                  </a:lnTo>
                  <a:lnTo>
                    <a:pt x="22861" y="183017"/>
                  </a:lnTo>
                  <a:lnTo>
                    <a:pt x="29018" y="241566"/>
                  </a:lnTo>
                  <a:lnTo>
                    <a:pt x="35563" y="298191"/>
                  </a:lnTo>
                  <a:lnTo>
                    <a:pt x="42286" y="351565"/>
                  </a:lnTo>
                  <a:lnTo>
                    <a:pt x="39398" y="410777"/>
                  </a:lnTo>
                  <a:lnTo>
                    <a:pt x="36663" y="462913"/>
                  </a:lnTo>
                  <a:lnTo>
                    <a:pt x="31878" y="490009"/>
                  </a:lnTo>
                  <a:lnTo>
                    <a:pt x="30134" y="492789"/>
                  </a:lnTo>
                  <a:lnTo>
                    <a:pt x="28196" y="480280"/>
                  </a:lnTo>
                  <a:lnTo>
                    <a:pt x="38303" y="422804"/>
                  </a:lnTo>
                  <a:lnTo>
                    <a:pt x="51436" y="368176"/>
                  </a:lnTo>
                  <a:lnTo>
                    <a:pt x="66464" y="311806"/>
                  </a:lnTo>
                  <a:lnTo>
                    <a:pt x="77878" y="292218"/>
                  </a:lnTo>
                  <a:lnTo>
                    <a:pt x="93870" y="278834"/>
                  </a:lnTo>
                  <a:lnTo>
                    <a:pt x="103047" y="273627"/>
                  </a:lnTo>
                  <a:lnTo>
                    <a:pt x="112675" y="272495"/>
                  </a:lnTo>
                  <a:lnTo>
                    <a:pt x="132732" y="277477"/>
                  </a:lnTo>
                  <a:lnTo>
                    <a:pt x="158165" y="293435"/>
                  </a:lnTo>
                  <a:lnTo>
                    <a:pt x="180518" y="324160"/>
                  </a:lnTo>
                  <a:lnTo>
                    <a:pt x="200627" y="376464"/>
                  </a:lnTo>
                  <a:lnTo>
                    <a:pt x="212744" y="431856"/>
                  </a:lnTo>
                  <a:lnTo>
                    <a:pt x="213883" y="445831"/>
                  </a:lnTo>
                  <a:lnTo>
                    <a:pt x="215811" y="449299"/>
                  </a:lnTo>
                  <a:lnTo>
                    <a:pt x="218267" y="445762"/>
                  </a:lnTo>
                  <a:lnTo>
                    <a:pt x="235154" y="400336"/>
                  </a:lnTo>
                  <a:lnTo>
                    <a:pt x="253893" y="376631"/>
                  </a:lnTo>
                  <a:lnTo>
                    <a:pt x="310285" y="333500"/>
                  </a:lnTo>
                  <a:lnTo>
                    <a:pt x="354564" y="292731"/>
                  </a:lnTo>
                  <a:lnTo>
                    <a:pt x="365410" y="269703"/>
                  </a:lnTo>
                  <a:lnTo>
                    <a:pt x="368302" y="257011"/>
                  </a:lnTo>
                  <a:lnTo>
                    <a:pt x="365551" y="247380"/>
                  </a:lnTo>
                  <a:lnTo>
                    <a:pt x="359038" y="239789"/>
                  </a:lnTo>
                  <a:lnTo>
                    <a:pt x="350016" y="233559"/>
                  </a:lnTo>
                  <a:lnTo>
                    <a:pt x="327513" y="229756"/>
                  </a:lnTo>
                  <a:lnTo>
                    <a:pt x="304254" y="233135"/>
                  </a:lnTo>
                  <a:lnTo>
                    <a:pt x="286118" y="242436"/>
                  </a:lnTo>
                  <a:lnTo>
                    <a:pt x="262754" y="266415"/>
                  </a:lnTo>
                  <a:lnTo>
                    <a:pt x="242304" y="314365"/>
                  </a:lnTo>
                  <a:lnTo>
                    <a:pt x="233005" y="353888"/>
                  </a:lnTo>
                  <a:lnTo>
                    <a:pt x="234564" y="377212"/>
                  </a:lnTo>
                  <a:lnTo>
                    <a:pt x="247609" y="410074"/>
                  </a:lnTo>
                  <a:lnTo>
                    <a:pt x="271881" y="436448"/>
                  </a:lnTo>
                  <a:lnTo>
                    <a:pt x="294347" y="445491"/>
                  </a:lnTo>
                  <a:lnTo>
                    <a:pt x="306889" y="447903"/>
                  </a:lnTo>
                  <a:lnTo>
                    <a:pt x="330183" y="444343"/>
                  </a:lnTo>
                  <a:lnTo>
                    <a:pt x="36355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20960" y="1884601"/>
              <a:ext cx="68968" cy="258331"/>
            </a:xfrm>
            <a:custGeom>
              <a:avLst/>
              <a:gdLst/>
              <a:ahLst/>
              <a:cxnLst/>
              <a:rect l="0" t="0" r="0" b="0"/>
              <a:pathLst>
                <a:path w="68968" h="258331">
                  <a:moveTo>
                    <a:pt x="5796" y="136870"/>
                  </a:moveTo>
                  <a:lnTo>
                    <a:pt x="23754" y="199151"/>
                  </a:lnTo>
                  <a:lnTo>
                    <a:pt x="35164" y="237082"/>
                  </a:lnTo>
                  <a:lnTo>
                    <a:pt x="46534" y="255888"/>
                  </a:lnTo>
                  <a:lnTo>
                    <a:pt x="49333" y="258330"/>
                  </a:lnTo>
                  <a:lnTo>
                    <a:pt x="50028" y="256447"/>
                  </a:lnTo>
                  <a:lnTo>
                    <a:pt x="32548" y="202010"/>
                  </a:lnTo>
                  <a:lnTo>
                    <a:pt x="13637" y="138992"/>
                  </a:lnTo>
                  <a:lnTo>
                    <a:pt x="710" y="95385"/>
                  </a:lnTo>
                  <a:lnTo>
                    <a:pt x="0" y="55948"/>
                  </a:lnTo>
                  <a:lnTo>
                    <a:pt x="5560" y="34224"/>
                  </a:lnTo>
                  <a:lnTo>
                    <a:pt x="15829" y="16770"/>
                  </a:lnTo>
                  <a:lnTo>
                    <a:pt x="24183" y="11180"/>
                  </a:lnTo>
                  <a:lnTo>
                    <a:pt x="689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60637" y="1913168"/>
              <a:ext cx="160918" cy="255703"/>
            </a:xfrm>
            <a:custGeom>
              <a:avLst/>
              <a:gdLst/>
              <a:ahLst/>
              <a:cxnLst/>
              <a:rect l="0" t="0" r="0" b="0"/>
              <a:pathLst>
                <a:path w="160918" h="255703">
                  <a:moveTo>
                    <a:pt x="13518" y="55661"/>
                  </a:moveTo>
                  <a:lnTo>
                    <a:pt x="24696" y="66839"/>
                  </a:lnTo>
                  <a:lnTo>
                    <a:pt x="86735" y="90505"/>
                  </a:lnTo>
                  <a:lnTo>
                    <a:pt x="108060" y="91424"/>
                  </a:lnTo>
                  <a:lnTo>
                    <a:pt x="128067" y="86763"/>
                  </a:lnTo>
                  <a:lnTo>
                    <a:pt x="144757" y="76893"/>
                  </a:lnTo>
                  <a:lnTo>
                    <a:pt x="150144" y="68646"/>
                  </a:lnTo>
                  <a:lnTo>
                    <a:pt x="156129" y="47004"/>
                  </a:lnTo>
                  <a:lnTo>
                    <a:pt x="155385" y="37021"/>
                  </a:lnTo>
                  <a:lnTo>
                    <a:pt x="148320" y="19690"/>
                  </a:lnTo>
                  <a:lnTo>
                    <a:pt x="134261" y="7308"/>
                  </a:lnTo>
                  <a:lnTo>
                    <a:pt x="125599" y="2369"/>
                  </a:lnTo>
                  <a:lnTo>
                    <a:pt x="100377" y="0"/>
                  </a:lnTo>
                  <a:lnTo>
                    <a:pt x="72009" y="4016"/>
                  </a:lnTo>
                  <a:lnTo>
                    <a:pt x="47703" y="13600"/>
                  </a:lnTo>
                  <a:lnTo>
                    <a:pt x="19877" y="37739"/>
                  </a:lnTo>
                  <a:lnTo>
                    <a:pt x="2404" y="72707"/>
                  </a:lnTo>
                  <a:lnTo>
                    <a:pt x="0" y="99112"/>
                  </a:lnTo>
                  <a:lnTo>
                    <a:pt x="4000" y="126445"/>
                  </a:lnTo>
                  <a:lnTo>
                    <a:pt x="25633" y="179001"/>
                  </a:lnTo>
                  <a:lnTo>
                    <a:pt x="52436" y="217934"/>
                  </a:lnTo>
                  <a:lnTo>
                    <a:pt x="72539" y="230337"/>
                  </a:lnTo>
                  <a:lnTo>
                    <a:pt x="129162" y="247832"/>
                  </a:lnTo>
                  <a:lnTo>
                    <a:pt x="160917" y="25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00580" y="195830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47937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16845" y="1884601"/>
              <a:ext cx="212484" cy="271430"/>
            </a:xfrm>
            <a:custGeom>
              <a:avLst/>
              <a:gdLst/>
              <a:ahLst/>
              <a:cxnLst/>
              <a:rect l="0" t="0" r="0" b="0"/>
              <a:pathLst>
                <a:path w="212484" h="271430">
                  <a:moveTo>
                    <a:pt x="146947" y="0"/>
                  </a:moveTo>
                  <a:lnTo>
                    <a:pt x="84855" y="14654"/>
                  </a:lnTo>
                  <a:lnTo>
                    <a:pt x="31276" y="34786"/>
                  </a:lnTo>
                  <a:lnTo>
                    <a:pt x="20700" y="40738"/>
                  </a:lnTo>
                  <a:lnTo>
                    <a:pt x="5830" y="56710"/>
                  </a:lnTo>
                  <a:lnTo>
                    <a:pt x="226" y="65883"/>
                  </a:lnTo>
                  <a:lnTo>
                    <a:pt x="0" y="73167"/>
                  </a:lnTo>
                  <a:lnTo>
                    <a:pt x="3359" y="79194"/>
                  </a:lnTo>
                  <a:lnTo>
                    <a:pt x="9108" y="84381"/>
                  </a:lnTo>
                  <a:lnTo>
                    <a:pt x="64903" y="104843"/>
                  </a:lnTo>
                  <a:lnTo>
                    <a:pt x="119303" y="119235"/>
                  </a:lnTo>
                  <a:lnTo>
                    <a:pt x="177665" y="148311"/>
                  </a:lnTo>
                  <a:lnTo>
                    <a:pt x="196865" y="163012"/>
                  </a:lnTo>
                  <a:lnTo>
                    <a:pt x="209297" y="181244"/>
                  </a:lnTo>
                  <a:lnTo>
                    <a:pt x="212483" y="201045"/>
                  </a:lnTo>
                  <a:lnTo>
                    <a:pt x="211695" y="211239"/>
                  </a:lnTo>
                  <a:lnTo>
                    <a:pt x="204580" y="228805"/>
                  </a:lnTo>
                  <a:lnTo>
                    <a:pt x="199407" y="236764"/>
                  </a:lnTo>
                  <a:lnTo>
                    <a:pt x="184301" y="248728"/>
                  </a:lnTo>
                  <a:lnTo>
                    <a:pt x="146007" y="265940"/>
                  </a:lnTo>
                  <a:lnTo>
                    <a:pt x="109494" y="271429"/>
                  </a:lnTo>
                  <a:lnTo>
                    <a:pt x="52191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26709" y="1905587"/>
              <a:ext cx="195095" cy="253932"/>
            </a:xfrm>
            <a:custGeom>
              <a:avLst/>
              <a:gdLst/>
              <a:ahLst/>
              <a:cxnLst/>
              <a:rect l="0" t="0" r="0" b="0"/>
              <a:pathLst>
                <a:path w="195095" h="253932">
                  <a:moveTo>
                    <a:pt x="16109" y="42185"/>
                  </a:moveTo>
                  <a:lnTo>
                    <a:pt x="7776" y="79663"/>
                  </a:lnTo>
                  <a:lnTo>
                    <a:pt x="6014" y="136675"/>
                  </a:lnTo>
                  <a:lnTo>
                    <a:pt x="12902" y="188621"/>
                  </a:lnTo>
                  <a:lnTo>
                    <a:pt x="21276" y="251010"/>
                  </a:lnTo>
                  <a:lnTo>
                    <a:pt x="20723" y="253931"/>
                  </a:lnTo>
                  <a:lnTo>
                    <a:pt x="13871" y="244699"/>
                  </a:lnTo>
                  <a:lnTo>
                    <a:pt x="6048" y="191068"/>
                  </a:lnTo>
                  <a:lnTo>
                    <a:pt x="0" y="137771"/>
                  </a:lnTo>
                  <a:lnTo>
                    <a:pt x="4131" y="80303"/>
                  </a:lnTo>
                  <a:lnTo>
                    <a:pt x="7276" y="49768"/>
                  </a:lnTo>
                  <a:lnTo>
                    <a:pt x="16473" y="24498"/>
                  </a:lnTo>
                  <a:lnTo>
                    <a:pt x="34598" y="7808"/>
                  </a:lnTo>
                  <a:lnTo>
                    <a:pt x="45983" y="1719"/>
                  </a:lnTo>
                  <a:lnTo>
                    <a:pt x="57082" y="0"/>
                  </a:lnTo>
                  <a:lnTo>
                    <a:pt x="78773" y="4328"/>
                  </a:lnTo>
                  <a:lnTo>
                    <a:pt x="110716" y="19920"/>
                  </a:lnTo>
                  <a:lnTo>
                    <a:pt x="142407" y="50536"/>
                  </a:lnTo>
                  <a:lnTo>
                    <a:pt x="162845" y="94832"/>
                  </a:lnTo>
                  <a:lnTo>
                    <a:pt x="180232" y="152626"/>
                  </a:lnTo>
                  <a:lnTo>
                    <a:pt x="191811" y="195932"/>
                  </a:lnTo>
                  <a:lnTo>
                    <a:pt x="195094" y="221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45567" y="1937243"/>
              <a:ext cx="215628" cy="227370"/>
            </a:xfrm>
            <a:custGeom>
              <a:avLst/>
              <a:gdLst/>
              <a:ahLst/>
              <a:cxnLst/>
              <a:rect l="0" t="0" r="0" b="0"/>
              <a:pathLst>
                <a:path w="215628" h="227370">
                  <a:moveTo>
                    <a:pt x="134163" y="10529"/>
                  </a:moveTo>
                  <a:lnTo>
                    <a:pt x="117396" y="4939"/>
                  </a:lnTo>
                  <a:lnTo>
                    <a:pt x="99805" y="8434"/>
                  </a:lnTo>
                  <a:lnTo>
                    <a:pt x="73290" y="23556"/>
                  </a:lnTo>
                  <a:lnTo>
                    <a:pt x="29080" y="66510"/>
                  </a:lnTo>
                  <a:lnTo>
                    <a:pt x="16100" y="86882"/>
                  </a:lnTo>
                  <a:lnTo>
                    <a:pt x="3385" y="125829"/>
                  </a:lnTo>
                  <a:lnTo>
                    <a:pt x="0" y="157309"/>
                  </a:lnTo>
                  <a:lnTo>
                    <a:pt x="4735" y="181439"/>
                  </a:lnTo>
                  <a:lnTo>
                    <a:pt x="15808" y="199963"/>
                  </a:lnTo>
                  <a:lnTo>
                    <a:pt x="32428" y="215994"/>
                  </a:lnTo>
                  <a:lnTo>
                    <a:pt x="54633" y="224679"/>
                  </a:lnTo>
                  <a:lnTo>
                    <a:pt x="80099" y="227369"/>
                  </a:lnTo>
                  <a:lnTo>
                    <a:pt x="119574" y="221137"/>
                  </a:lnTo>
                  <a:lnTo>
                    <a:pt x="142887" y="210977"/>
                  </a:lnTo>
                  <a:lnTo>
                    <a:pt x="170153" y="186514"/>
                  </a:lnTo>
                  <a:lnTo>
                    <a:pt x="199158" y="145637"/>
                  </a:lnTo>
                  <a:lnTo>
                    <a:pt x="212172" y="107232"/>
                  </a:lnTo>
                  <a:lnTo>
                    <a:pt x="215627" y="80024"/>
                  </a:lnTo>
                  <a:lnTo>
                    <a:pt x="206394" y="38399"/>
                  </a:lnTo>
                  <a:lnTo>
                    <a:pt x="192002" y="19796"/>
                  </a:lnTo>
                  <a:lnTo>
                    <a:pt x="175077" y="8798"/>
                  </a:lnTo>
                  <a:lnTo>
                    <a:pt x="1446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11399" y="1910048"/>
              <a:ext cx="195233" cy="210286"/>
            </a:xfrm>
            <a:custGeom>
              <a:avLst/>
              <a:gdLst/>
              <a:ahLst/>
              <a:cxnLst/>
              <a:rect l="0" t="0" r="0" b="0"/>
              <a:pathLst>
                <a:path w="195233" h="210286">
                  <a:moveTo>
                    <a:pt x="157927" y="16667"/>
                  </a:moveTo>
                  <a:lnTo>
                    <a:pt x="146748" y="5488"/>
                  </a:lnTo>
                  <a:lnTo>
                    <a:pt x="125663" y="0"/>
                  </a:lnTo>
                  <a:lnTo>
                    <a:pt x="87146" y="30"/>
                  </a:lnTo>
                  <a:lnTo>
                    <a:pt x="42690" y="10521"/>
                  </a:lnTo>
                  <a:lnTo>
                    <a:pt x="16288" y="26024"/>
                  </a:lnTo>
                  <a:lnTo>
                    <a:pt x="12028" y="33433"/>
                  </a:lnTo>
                  <a:lnTo>
                    <a:pt x="10415" y="51025"/>
                  </a:lnTo>
                  <a:lnTo>
                    <a:pt x="13962" y="58289"/>
                  </a:lnTo>
                  <a:lnTo>
                    <a:pt x="27262" y="69481"/>
                  </a:lnTo>
                  <a:lnTo>
                    <a:pt x="54481" y="82358"/>
                  </a:lnTo>
                  <a:lnTo>
                    <a:pt x="113860" y="92431"/>
                  </a:lnTo>
                  <a:lnTo>
                    <a:pt x="146820" y="104626"/>
                  </a:lnTo>
                  <a:lnTo>
                    <a:pt x="183809" y="129708"/>
                  </a:lnTo>
                  <a:lnTo>
                    <a:pt x="192827" y="149575"/>
                  </a:lnTo>
                  <a:lnTo>
                    <a:pt x="195232" y="161424"/>
                  </a:lnTo>
                  <a:lnTo>
                    <a:pt x="194495" y="171663"/>
                  </a:lnTo>
                  <a:lnTo>
                    <a:pt x="187437" y="189279"/>
                  </a:lnTo>
                  <a:lnTo>
                    <a:pt x="179940" y="194913"/>
                  </a:lnTo>
                  <a:lnTo>
                    <a:pt x="121109" y="210285"/>
                  </a:lnTo>
                  <a:lnTo>
                    <a:pt x="80208" y="209216"/>
                  </a:lnTo>
                  <a:lnTo>
                    <a:pt x="25033" y="195126"/>
                  </a:lnTo>
                  <a:lnTo>
                    <a:pt x="0" y="185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64275" y="1695088"/>
              <a:ext cx="31394" cy="431669"/>
            </a:xfrm>
            <a:custGeom>
              <a:avLst/>
              <a:gdLst/>
              <a:ahLst/>
              <a:cxnLst/>
              <a:rect l="0" t="0" r="0" b="0"/>
              <a:pathLst>
                <a:path w="31394" h="431669">
                  <a:moveTo>
                    <a:pt x="10336" y="0"/>
                  </a:moveTo>
                  <a:lnTo>
                    <a:pt x="7217" y="42691"/>
                  </a:lnTo>
                  <a:lnTo>
                    <a:pt x="783" y="103238"/>
                  </a:lnTo>
                  <a:lnTo>
                    <a:pt x="0" y="158216"/>
                  </a:lnTo>
                  <a:lnTo>
                    <a:pt x="2984" y="209485"/>
                  </a:lnTo>
                  <a:lnTo>
                    <a:pt x="7069" y="252202"/>
                  </a:lnTo>
                  <a:lnTo>
                    <a:pt x="10538" y="312202"/>
                  </a:lnTo>
                  <a:lnTo>
                    <a:pt x="18478" y="368816"/>
                  </a:lnTo>
                  <a:lnTo>
                    <a:pt x="23277" y="404466"/>
                  </a:lnTo>
                  <a:lnTo>
                    <a:pt x="3139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90383" y="186354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6426" y="3119"/>
                  </a:lnTo>
                  <a:lnTo>
                    <a:pt x="101479" y="14654"/>
                  </a:lnTo>
                  <a:lnTo>
                    <a:pt x="40669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55763" y="1901865"/>
              <a:ext cx="193582" cy="200920"/>
            </a:xfrm>
            <a:custGeom>
              <a:avLst/>
              <a:gdLst/>
              <a:ahLst/>
              <a:cxnLst/>
              <a:rect l="0" t="0" r="0" b="0"/>
              <a:pathLst>
                <a:path w="193582" h="200920">
                  <a:moveTo>
                    <a:pt x="13604" y="88021"/>
                  </a:moveTo>
                  <a:lnTo>
                    <a:pt x="62536" y="96354"/>
                  </a:lnTo>
                  <a:lnTo>
                    <a:pt x="121666" y="92526"/>
                  </a:lnTo>
                  <a:lnTo>
                    <a:pt x="164296" y="83766"/>
                  </a:lnTo>
                  <a:lnTo>
                    <a:pt x="174897" y="78166"/>
                  </a:lnTo>
                  <a:lnTo>
                    <a:pt x="189795" y="62584"/>
                  </a:lnTo>
                  <a:lnTo>
                    <a:pt x="193066" y="53515"/>
                  </a:lnTo>
                  <a:lnTo>
                    <a:pt x="193581" y="34080"/>
                  </a:lnTo>
                  <a:lnTo>
                    <a:pt x="189741" y="26324"/>
                  </a:lnTo>
                  <a:lnTo>
                    <a:pt x="176116" y="14587"/>
                  </a:lnTo>
                  <a:lnTo>
                    <a:pt x="148713" y="1401"/>
                  </a:lnTo>
                  <a:lnTo>
                    <a:pt x="125515" y="0"/>
                  </a:lnTo>
                  <a:lnTo>
                    <a:pt x="78084" y="8633"/>
                  </a:lnTo>
                  <a:lnTo>
                    <a:pt x="45578" y="23814"/>
                  </a:lnTo>
                  <a:lnTo>
                    <a:pt x="19309" y="48719"/>
                  </a:lnTo>
                  <a:lnTo>
                    <a:pt x="2297" y="78325"/>
                  </a:lnTo>
                  <a:lnTo>
                    <a:pt x="0" y="102039"/>
                  </a:lnTo>
                  <a:lnTo>
                    <a:pt x="4049" y="127006"/>
                  </a:lnTo>
                  <a:lnTo>
                    <a:pt x="13647" y="149801"/>
                  </a:lnTo>
                  <a:lnTo>
                    <a:pt x="37794" y="176776"/>
                  </a:lnTo>
                  <a:lnTo>
                    <a:pt x="67175" y="193997"/>
                  </a:lnTo>
                  <a:lnTo>
                    <a:pt x="103697" y="200919"/>
                  </a:lnTo>
                  <a:lnTo>
                    <a:pt x="150475" y="193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43407" y="1850600"/>
              <a:ext cx="176961" cy="506484"/>
            </a:xfrm>
            <a:custGeom>
              <a:avLst/>
              <a:gdLst/>
              <a:ahLst/>
              <a:cxnLst/>
              <a:rect l="0" t="0" r="0" b="0"/>
              <a:pathLst>
                <a:path w="176961" h="506484">
                  <a:moveTo>
                    <a:pt x="10230" y="223514"/>
                  </a:moveTo>
                  <a:lnTo>
                    <a:pt x="17466" y="252239"/>
                  </a:lnTo>
                  <a:lnTo>
                    <a:pt x="20953" y="302605"/>
                  </a:lnTo>
                  <a:lnTo>
                    <a:pt x="27705" y="361982"/>
                  </a:lnTo>
                  <a:lnTo>
                    <a:pt x="30226" y="421689"/>
                  </a:lnTo>
                  <a:lnTo>
                    <a:pt x="31077" y="484971"/>
                  </a:lnTo>
                  <a:lnTo>
                    <a:pt x="30024" y="505833"/>
                  </a:lnTo>
                  <a:lnTo>
                    <a:pt x="28105" y="506483"/>
                  </a:lnTo>
                  <a:lnTo>
                    <a:pt x="25656" y="503407"/>
                  </a:lnTo>
                  <a:lnTo>
                    <a:pt x="14491" y="455273"/>
                  </a:lnTo>
                  <a:lnTo>
                    <a:pt x="11492" y="399418"/>
                  </a:lnTo>
                  <a:lnTo>
                    <a:pt x="9434" y="340754"/>
                  </a:lnTo>
                  <a:lnTo>
                    <a:pt x="3105" y="290357"/>
                  </a:lnTo>
                  <a:lnTo>
                    <a:pt x="710" y="234350"/>
                  </a:lnTo>
                  <a:lnTo>
                    <a:pt x="0" y="184741"/>
                  </a:lnTo>
                  <a:lnTo>
                    <a:pt x="960" y="128967"/>
                  </a:lnTo>
                  <a:lnTo>
                    <a:pt x="14291" y="67014"/>
                  </a:lnTo>
                  <a:lnTo>
                    <a:pt x="32490" y="30134"/>
                  </a:lnTo>
                  <a:lnTo>
                    <a:pt x="39108" y="20895"/>
                  </a:lnTo>
                  <a:lnTo>
                    <a:pt x="58940" y="7509"/>
                  </a:lnTo>
                  <a:lnTo>
                    <a:pt x="82182" y="0"/>
                  </a:lnTo>
                  <a:lnTo>
                    <a:pt x="104209" y="562"/>
                  </a:lnTo>
                  <a:lnTo>
                    <a:pt x="122579" y="10950"/>
                  </a:lnTo>
                  <a:lnTo>
                    <a:pt x="159024" y="46215"/>
                  </a:lnTo>
                  <a:lnTo>
                    <a:pt x="169947" y="69455"/>
                  </a:lnTo>
                  <a:lnTo>
                    <a:pt x="176960" y="122502"/>
                  </a:lnTo>
                  <a:lnTo>
                    <a:pt x="171680" y="147034"/>
                  </a:lnTo>
                  <a:lnTo>
                    <a:pt x="155553" y="177456"/>
                  </a:lnTo>
                  <a:lnTo>
                    <a:pt x="141498" y="192515"/>
                  </a:lnTo>
                  <a:lnTo>
                    <a:pt x="82432" y="220018"/>
                  </a:lnTo>
                  <a:lnTo>
                    <a:pt x="73401" y="223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66567" y="1621388"/>
              <a:ext cx="381993" cy="553704"/>
            </a:xfrm>
            <a:custGeom>
              <a:avLst/>
              <a:gdLst/>
              <a:ahLst/>
              <a:cxnLst/>
              <a:rect l="0" t="0" r="0" b="0"/>
              <a:pathLst>
                <a:path w="381993" h="553704">
                  <a:moveTo>
                    <a:pt x="150366" y="0"/>
                  </a:moveTo>
                  <a:lnTo>
                    <a:pt x="135711" y="55141"/>
                  </a:lnTo>
                  <a:lnTo>
                    <a:pt x="122168" y="118170"/>
                  </a:lnTo>
                  <a:lnTo>
                    <a:pt x="108227" y="169961"/>
                  </a:lnTo>
                  <a:lnTo>
                    <a:pt x="94208" y="219316"/>
                  </a:lnTo>
                  <a:lnTo>
                    <a:pt x="89531" y="223420"/>
                  </a:lnTo>
                  <a:lnTo>
                    <a:pt x="84073" y="222646"/>
                  </a:lnTo>
                  <a:lnTo>
                    <a:pt x="78094" y="218621"/>
                  </a:lnTo>
                  <a:lnTo>
                    <a:pt x="74109" y="211258"/>
                  </a:lnTo>
                  <a:lnTo>
                    <a:pt x="69680" y="190599"/>
                  </a:lnTo>
                  <a:lnTo>
                    <a:pt x="72776" y="141482"/>
                  </a:lnTo>
                  <a:lnTo>
                    <a:pt x="75513" y="88064"/>
                  </a:lnTo>
                  <a:lnTo>
                    <a:pt x="87503" y="40781"/>
                  </a:lnTo>
                  <a:lnTo>
                    <a:pt x="102539" y="17735"/>
                  </a:lnTo>
                  <a:lnTo>
                    <a:pt x="111462" y="8314"/>
                  </a:lnTo>
                  <a:lnTo>
                    <a:pt x="123260" y="4373"/>
                  </a:lnTo>
                  <a:lnTo>
                    <a:pt x="151967" y="6233"/>
                  </a:lnTo>
                  <a:lnTo>
                    <a:pt x="164301" y="12344"/>
                  </a:lnTo>
                  <a:lnTo>
                    <a:pt x="184245" y="31613"/>
                  </a:lnTo>
                  <a:lnTo>
                    <a:pt x="221604" y="94759"/>
                  </a:lnTo>
                  <a:lnTo>
                    <a:pt x="240433" y="145277"/>
                  </a:lnTo>
                  <a:lnTo>
                    <a:pt x="250621" y="189924"/>
                  </a:lnTo>
                  <a:lnTo>
                    <a:pt x="254160" y="249946"/>
                  </a:lnTo>
                  <a:lnTo>
                    <a:pt x="255209" y="298926"/>
                  </a:lnTo>
                  <a:lnTo>
                    <a:pt x="252443" y="354279"/>
                  </a:lnTo>
                  <a:lnTo>
                    <a:pt x="236511" y="417361"/>
                  </a:lnTo>
                  <a:lnTo>
                    <a:pt x="212529" y="459388"/>
                  </a:lnTo>
                  <a:lnTo>
                    <a:pt x="164345" y="521226"/>
                  </a:lnTo>
                  <a:lnTo>
                    <a:pt x="132151" y="543472"/>
                  </a:lnTo>
                  <a:lnTo>
                    <a:pt x="87386" y="553703"/>
                  </a:lnTo>
                  <a:lnTo>
                    <a:pt x="60374" y="549857"/>
                  </a:lnTo>
                  <a:lnTo>
                    <a:pt x="37839" y="539179"/>
                  </a:lnTo>
                  <a:lnTo>
                    <a:pt x="20025" y="522735"/>
                  </a:lnTo>
                  <a:lnTo>
                    <a:pt x="2432" y="493746"/>
                  </a:lnTo>
                  <a:lnTo>
                    <a:pt x="0" y="473297"/>
                  </a:lnTo>
                  <a:lnTo>
                    <a:pt x="988" y="462930"/>
                  </a:lnTo>
                  <a:lnTo>
                    <a:pt x="11446" y="445173"/>
                  </a:lnTo>
                  <a:lnTo>
                    <a:pt x="28962" y="430651"/>
                  </a:lnTo>
                  <a:lnTo>
                    <a:pt x="52345" y="420298"/>
                  </a:lnTo>
                  <a:lnTo>
                    <a:pt x="97406" y="413482"/>
                  </a:lnTo>
                  <a:lnTo>
                    <a:pt x="136623" y="417051"/>
                  </a:lnTo>
                  <a:lnTo>
                    <a:pt x="188552" y="435974"/>
                  </a:lnTo>
                  <a:lnTo>
                    <a:pt x="244605" y="461467"/>
                  </a:lnTo>
                  <a:lnTo>
                    <a:pt x="300816" y="486733"/>
                  </a:lnTo>
                  <a:lnTo>
                    <a:pt x="363677" y="517385"/>
                  </a:lnTo>
                  <a:lnTo>
                    <a:pt x="381992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000414" y="3242777"/>
            <a:ext cx="3472579" cy="564922"/>
            <a:chOff x="2000414" y="3242777"/>
            <a:chExt cx="3472579" cy="564922"/>
          </a:xfrm>
        </p:grpSpPr>
        <p:sp>
          <p:nvSpPr>
            <p:cNvPr id="59" name="Freeform 58"/>
            <p:cNvSpPr/>
            <p:nvPr/>
          </p:nvSpPr>
          <p:spPr>
            <a:xfrm>
              <a:off x="2034138" y="3327005"/>
              <a:ext cx="229489" cy="480694"/>
            </a:xfrm>
            <a:custGeom>
              <a:avLst/>
              <a:gdLst/>
              <a:ahLst/>
              <a:cxnLst/>
              <a:rect l="0" t="0" r="0" b="0"/>
              <a:pathLst>
                <a:path w="229489" h="480694">
                  <a:moveTo>
                    <a:pt x="8390" y="0"/>
                  </a:moveTo>
                  <a:lnTo>
                    <a:pt x="1154" y="49263"/>
                  </a:lnTo>
                  <a:lnTo>
                    <a:pt x="7" y="98175"/>
                  </a:lnTo>
                  <a:lnTo>
                    <a:pt x="5386" y="146332"/>
                  </a:lnTo>
                  <a:lnTo>
                    <a:pt x="7500" y="209734"/>
                  </a:lnTo>
                  <a:lnTo>
                    <a:pt x="7995" y="252312"/>
                  </a:lnTo>
                  <a:lnTo>
                    <a:pt x="8273" y="315745"/>
                  </a:lnTo>
                  <a:lnTo>
                    <a:pt x="2766" y="373404"/>
                  </a:lnTo>
                  <a:lnTo>
                    <a:pt x="0" y="436883"/>
                  </a:lnTo>
                  <a:lnTo>
                    <a:pt x="3881" y="465961"/>
                  </a:lnTo>
                  <a:lnTo>
                    <a:pt x="10064" y="474418"/>
                  </a:lnTo>
                  <a:lnTo>
                    <a:pt x="18864" y="478885"/>
                  </a:lnTo>
                  <a:lnTo>
                    <a:pt x="29411" y="480693"/>
                  </a:lnTo>
                  <a:lnTo>
                    <a:pt x="50488" y="476464"/>
                  </a:lnTo>
                  <a:lnTo>
                    <a:pt x="110380" y="455418"/>
                  </a:lnTo>
                  <a:lnTo>
                    <a:pt x="165884" y="429669"/>
                  </a:lnTo>
                  <a:lnTo>
                    <a:pt x="217877" y="413930"/>
                  </a:lnTo>
                  <a:lnTo>
                    <a:pt x="229488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00414" y="347440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4"/>
                  </a:lnTo>
                  <a:lnTo>
                    <a:pt x="2697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10943" y="3263834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0475" y="15641"/>
                  </a:lnTo>
                  <a:lnTo>
                    <a:pt x="98714" y="34844"/>
                  </a:lnTo>
                  <a:lnTo>
                    <a:pt x="42635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47854" y="3548103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168456" y="0"/>
                  </a:moveTo>
                  <a:lnTo>
                    <a:pt x="151689" y="5589"/>
                  </a:lnTo>
                  <a:lnTo>
                    <a:pt x="140337" y="17692"/>
                  </a:lnTo>
                  <a:lnTo>
                    <a:pt x="97853" y="81171"/>
                  </a:lnTo>
                  <a:lnTo>
                    <a:pt x="50527" y="138066"/>
                  </a:lnTo>
                  <a:lnTo>
                    <a:pt x="14294" y="18655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37326" y="3537575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29309" y="53027"/>
                  </a:lnTo>
                  <a:lnTo>
                    <a:pt x="63333" y="110549"/>
                  </a:lnTo>
                  <a:lnTo>
                    <a:pt x="105299" y="168918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26880" y="3474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16352" y="3611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64082" y="3516518"/>
              <a:ext cx="210572" cy="52643"/>
            </a:xfrm>
            <a:custGeom>
              <a:avLst/>
              <a:gdLst/>
              <a:ahLst/>
              <a:cxnLst/>
              <a:rect l="0" t="0" r="0" b="0"/>
              <a:pathLst>
                <a:path w="210572" h="52643">
                  <a:moveTo>
                    <a:pt x="210571" y="0"/>
                  </a:moveTo>
                  <a:lnTo>
                    <a:pt x="151954" y="5589"/>
                  </a:lnTo>
                  <a:lnTo>
                    <a:pt x="97780" y="17958"/>
                  </a:lnTo>
                  <a:lnTo>
                    <a:pt x="42018" y="347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37782" y="3369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58839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27336" y="3242777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3781" y="52050"/>
                  </a:lnTo>
                  <a:lnTo>
                    <a:pt x="29117" y="111348"/>
                  </a:lnTo>
                  <a:lnTo>
                    <a:pt x="23445" y="171422"/>
                  </a:lnTo>
                  <a:lnTo>
                    <a:pt x="21765" y="228216"/>
                  </a:lnTo>
                  <a:lnTo>
                    <a:pt x="20202" y="273395"/>
                  </a:lnTo>
                  <a:lnTo>
                    <a:pt x="15608" y="320770"/>
                  </a:lnTo>
                  <a:lnTo>
                    <a:pt x="12786" y="366003"/>
                  </a:lnTo>
                  <a:lnTo>
                    <a:pt x="11198" y="424690"/>
                  </a:lnTo>
                  <a:lnTo>
                    <a:pt x="5072" y="4808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82284" y="3274362"/>
              <a:ext cx="390709" cy="492058"/>
            </a:xfrm>
            <a:custGeom>
              <a:avLst/>
              <a:gdLst/>
              <a:ahLst/>
              <a:cxnLst/>
              <a:rect l="0" t="0" r="0" b="0"/>
              <a:pathLst>
                <a:path w="390709" h="492058">
                  <a:moveTo>
                    <a:pt x="192493" y="10529"/>
                  </a:moveTo>
                  <a:lnTo>
                    <a:pt x="170136" y="10529"/>
                  </a:lnTo>
                  <a:lnTo>
                    <a:pt x="152921" y="16768"/>
                  </a:lnTo>
                  <a:lnTo>
                    <a:pt x="92329" y="60027"/>
                  </a:lnTo>
                  <a:lnTo>
                    <a:pt x="56894" y="96215"/>
                  </a:lnTo>
                  <a:lnTo>
                    <a:pt x="26559" y="158770"/>
                  </a:lnTo>
                  <a:lnTo>
                    <a:pt x="11786" y="208350"/>
                  </a:lnTo>
                  <a:lnTo>
                    <a:pt x="0" y="265675"/>
                  </a:lnTo>
                  <a:lnTo>
                    <a:pt x="277" y="321524"/>
                  </a:lnTo>
                  <a:lnTo>
                    <a:pt x="7768" y="375117"/>
                  </a:lnTo>
                  <a:lnTo>
                    <a:pt x="22986" y="416862"/>
                  </a:lnTo>
                  <a:lnTo>
                    <a:pt x="42313" y="445869"/>
                  </a:lnTo>
                  <a:lnTo>
                    <a:pt x="68446" y="469281"/>
                  </a:lnTo>
                  <a:lnTo>
                    <a:pt x="104006" y="485447"/>
                  </a:lnTo>
                  <a:lnTo>
                    <a:pt x="144177" y="492057"/>
                  </a:lnTo>
                  <a:lnTo>
                    <a:pt x="185716" y="488426"/>
                  </a:lnTo>
                  <a:lnTo>
                    <a:pt x="240504" y="468313"/>
                  </a:lnTo>
                  <a:lnTo>
                    <a:pt x="291579" y="434920"/>
                  </a:lnTo>
                  <a:lnTo>
                    <a:pt x="329049" y="397476"/>
                  </a:lnTo>
                  <a:lnTo>
                    <a:pt x="360193" y="346232"/>
                  </a:lnTo>
                  <a:lnTo>
                    <a:pt x="383287" y="291050"/>
                  </a:lnTo>
                  <a:lnTo>
                    <a:pt x="390708" y="227854"/>
                  </a:lnTo>
                  <a:lnTo>
                    <a:pt x="389654" y="183456"/>
                  </a:lnTo>
                  <a:lnTo>
                    <a:pt x="374393" y="140665"/>
                  </a:lnTo>
                  <a:lnTo>
                    <a:pt x="338388" y="84284"/>
                  </a:lnTo>
                  <a:lnTo>
                    <a:pt x="315827" y="58517"/>
                  </a:lnTo>
                  <a:lnTo>
                    <a:pt x="271410" y="32026"/>
                  </a:lnTo>
                  <a:lnTo>
                    <a:pt x="220126" y="12002"/>
                  </a:lnTo>
                  <a:lnTo>
                    <a:pt x="192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990093" y="3305948"/>
            <a:ext cx="1116022" cy="647086"/>
            <a:chOff x="2990093" y="3305948"/>
            <a:chExt cx="1116022" cy="647086"/>
          </a:xfrm>
        </p:grpSpPr>
        <p:sp>
          <p:nvSpPr>
            <p:cNvPr id="72" name="Freeform 71"/>
            <p:cNvSpPr/>
            <p:nvPr/>
          </p:nvSpPr>
          <p:spPr>
            <a:xfrm>
              <a:off x="2990093" y="3307844"/>
              <a:ext cx="318331" cy="503473"/>
            </a:xfrm>
            <a:custGeom>
              <a:avLst/>
              <a:gdLst/>
              <a:ahLst/>
              <a:cxnLst/>
              <a:rect l="0" t="0" r="0" b="0"/>
              <a:pathLst>
                <a:path w="318331" h="503473">
                  <a:moveTo>
                    <a:pt x="0" y="8632"/>
                  </a:moveTo>
                  <a:lnTo>
                    <a:pt x="27556" y="15868"/>
                  </a:lnTo>
                  <a:lnTo>
                    <a:pt x="83779" y="18511"/>
                  </a:lnTo>
                  <a:lnTo>
                    <a:pt x="140291" y="19033"/>
                  </a:lnTo>
                  <a:lnTo>
                    <a:pt x="202580" y="17966"/>
                  </a:lnTo>
                  <a:lnTo>
                    <a:pt x="254225" y="7703"/>
                  </a:lnTo>
                  <a:lnTo>
                    <a:pt x="309140" y="0"/>
                  </a:lnTo>
                  <a:lnTo>
                    <a:pt x="316058" y="1707"/>
                  </a:lnTo>
                  <a:lnTo>
                    <a:pt x="318330" y="5186"/>
                  </a:lnTo>
                  <a:lnTo>
                    <a:pt x="306605" y="48603"/>
                  </a:lnTo>
                  <a:lnTo>
                    <a:pt x="278133" y="105449"/>
                  </a:lnTo>
                  <a:lnTo>
                    <a:pt x="259819" y="165213"/>
                  </a:lnTo>
                  <a:lnTo>
                    <a:pt x="233838" y="227358"/>
                  </a:lnTo>
                  <a:lnTo>
                    <a:pt x="207135" y="290466"/>
                  </a:lnTo>
                  <a:lnTo>
                    <a:pt x="187101" y="342637"/>
                  </a:lnTo>
                  <a:lnTo>
                    <a:pt x="161336" y="397804"/>
                  </a:lnTo>
                  <a:lnTo>
                    <a:pt x="134965" y="450779"/>
                  </a:lnTo>
                  <a:lnTo>
                    <a:pt x="115813" y="503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98842" y="3320801"/>
              <a:ext cx="291376" cy="632233"/>
            </a:xfrm>
            <a:custGeom>
              <a:avLst/>
              <a:gdLst/>
              <a:ahLst/>
              <a:cxnLst/>
              <a:rect l="0" t="0" r="0" b="0"/>
              <a:pathLst>
                <a:path w="291376" h="632233">
                  <a:moveTo>
                    <a:pt x="49220" y="6204"/>
                  </a:moveTo>
                  <a:lnTo>
                    <a:pt x="31262" y="67314"/>
                  </a:lnTo>
                  <a:lnTo>
                    <a:pt x="12919" y="124176"/>
                  </a:lnTo>
                  <a:lnTo>
                    <a:pt x="22371" y="88175"/>
                  </a:lnTo>
                  <a:lnTo>
                    <a:pt x="43830" y="49042"/>
                  </a:lnTo>
                  <a:lnTo>
                    <a:pt x="77510" y="10271"/>
                  </a:lnTo>
                  <a:lnTo>
                    <a:pt x="97668" y="2162"/>
                  </a:lnTo>
                  <a:lnTo>
                    <a:pt x="109595" y="0"/>
                  </a:lnTo>
                  <a:lnTo>
                    <a:pt x="132205" y="3836"/>
                  </a:lnTo>
                  <a:lnTo>
                    <a:pt x="152782" y="14510"/>
                  </a:lnTo>
                  <a:lnTo>
                    <a:pt x="177521" y="41420"/>
                  </a:lnTo>
                  <a:lnTo>
                    <a:pt x="198499" y="79679"/>
                  </a:lnTo>
                  <a:lnTo>
                    <a:pt x="211474" y="129880"/>
                  </a:lnTo>
                  <a:lnTo>
                    <a:pt x="215838" y="192067"/>
                  </a:lnTo>
                  <a:lnTo>
                    <a:pt x="217131" y="241689"/>
                  </a:lnTo>
                  <a:lnTo>
                    <a:pt x="216344" y="289537"/>
                  </a:lnTo>
                  <a:lnTo>
                    <a:pt x="209222" y="351677"/>
                  </a:lnTo>
                  <a:lnTo>
                    <a:pt x="199703" y="405834"/>
                  </a:lnTo>
                  <a:lnTo>
                    <a:pt x="186006" y="459880"/>
                  </a:lnTo>
                  <a:lnTo>
                    <a:pt x="168532" y="520839"/>
                  </a:lnTo>
                  <a:lnTo>
                    <a:pt x="156841" y="552142"/>
                  </a:lnTo>
                  <a:lnTo>
                    <a:pt x="108998" y="609152"/>
                  </a:lnTo>
                  <a:lnTo>
                    <a:pt x="99600" y="618739"/>
                  </a:lnTo>
                  <a:lnTo>
                    <a:pt x="76680" y="629392"/>
                  </a:lnTo>
                  <a:lnTo>
                    <a:pt x="64017" y="632232"/>
                  </a:lnTo>
                  <a:lnTo>
                    <a:pt x="40589" y="629150"/>
                  </a:lnTo>
                  <a:lnTo>
                    <a:pt x="29428" y="625052"/>
                  </a:lnTo>
                  <a:lnTo>
                    <a:pt x="13907" y="611140"/>
                  </a:lnTo>
                  <a:lnTo>
                    <a:pt x="8130" y="602517"/>
                  </a:lnTo>
                  <a:lnTo>
                    <a:pt x="0" y="568024"/>
                  </a:lnTo>
                  <a:lnTo>
                    <a:pt x="3181" y="528168"/>
                  </a:lnTo>
                  <a:lnTo>
                    <a:pt x="17121" y="492313"/>
                  </a:lnTo>
                  <a:lnTo>
                    <a:pt x="32614" y="476496"/>
                  </a:lnTo>
                  <a:lnTo>
                    <a:pt x="64187" y="461015"/>
                  </a:lnTo>
                  <a:lnTo>
                    <a:pt x="88627" y="455177"/>
                  </a:lnTo>
                  <a:lnTo>
                    <a:pt x="132913" y="460961"/>
                  </a:lnTo>
                  <a:lnTo>
                    <a:pt x="186020" y="476744"/>
                  </a:lnTo>
                  <a:lnTo>
                    <a:pt x="249255" y="496387"/>
                  </a:lnTo>
                  <a:lnTo>
                    <a:pt x="291375" y="501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69202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85057" y="3305948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3119" y="160995"/>
                  </a:lnTo>
                  <a:lnTo>
                    <a:pt x="8333" y="222007"/>
                  </a:lnTo>
                  <a:lnTo>
                    <a:pt x="9878" y="284539"/>
                  </a:lnTo>
                  <a:lnTo>
                    <a:pt x="10336" y="347520"/>
                  </a:lnTo>
                  <a:lnTo>
                    <a:pt x="11613" y="390760"/>
                  </a:lnTo>
                  <a:lnTo>
                    <a:pt x="16079" y="437273"/>
                  </a:lnTo>
                  <a:lnTo>
                    <a:pt x="19582" y="492730"/>
                  </a:lnTo>
                  <a:lnTo>
                    <a:pt x="20401" y="520808"/>
                  </a:lnTo>
                  <a:lnTo>
                    <a:pt x="21057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5091408" y="3842901"/>
            <a:ext cx="330769" cy="42115"/>
          </a:xfrm>
          <a:custGeom>
            <a:avLst/>
            <a:gdLst/>
            <a:ahLst/>
            <a:cxnLst/>
            <a:rect l="0" t="0" r="0" b="0"/>
            <a:pathLst>
              <a:path w="330769" h="42115">
                <a:moveTo>
                  <a:pt x="330768" y="31586"/>
                </a:moveTo>
                <a:lnTo>
                  <a:pt x="281837" y="31586"/>
                </a:lnTo>
                <a:lnTo>
                  <a:pt x="233992" y="31586"/>
                </a:lnTo>
                <a:lnTo>
                  <a:pt x="179651" y="34705"/>
                </a:lnTo>
                <a:lnTo>
                  <a:pt x="122216" y="39919"/>
                </a:lnTo>
                <a:lnTo>
                  <a:pt x="68153" y="41464"/>
                </a:lnTo>
                <a:lnTo>
                  <a:pt x="18210" y="41921"/>
                </a:lnTo>
                <a:lnTo>
                  <a:pt x="0" y="42028"/>
                </a:lnTo>
                <a:lnTo>
                  <a:pt x="57793" y="42103"/>
                </a:lnTo>
                <a:lnTo>
                  <a:pt x="118605" y="42111"/>
                </a:lnTo>
                <a:lnTo>
                  <a:pt x="161604" y="42113"/>
                </a:lnTo>
                <a:lnTo>
                  <a:pt x="204111" y="42113"/>
                </a:lnTo>
                <a:lnTo>
                  <a:pt x="266334" y="42114"/>
                </a:lnTo>
                <a:lnTo>
                  <a:pt x="312976" y="40944"/>
                </a:lnTo>
                <a:lnTo>
                  <a:pt x="315397" y="38994"/>
                </a:lnTo>
                <a:lnTo>
                  <a:pt x="313502" y="36525"/>
                </a:lnTo>
                <a:lnTo>
                  <a:pt x="262366" y="31391"/>
                </a:lnTo>
                <a:lnTo>
                  <a:pt x="204779" y="23445"/>
                </a:lnTo>
                <a:lnTo>
                  <a:pt x="148344" y="15940"/>
                </a:lnTo>
                <a:lnTo>
                  <a:pt x="93306" y="10428"/>
                </a:lnTo>
                <a:lnTo>
                  <a:pt x="50545" y="2407"/>
                </a:lnTo>
                <a:lnTo>
                  <a:pt x="2544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253927" y="3421761"/>
            <a:ext cx="1071160" cy="421141"/>
            <a:chOff x="6253927" y="3421761"/>
            <a:chExt cx="1071160" cy="421141"/>
          </a:xfrm>
        </p:grpSpPr>
        <p:sp>
          <p:nvSpPr>
            <p:cNvPr id="78" name="Freeform 77"/>
            <p:cNvSpPr/>
            <p:nvPr/>
          </p:nvSpPr>
          <p:spPr>
            <a:xfrm>
              <a:off x="6411855" y="3516518"/>
              <a:ext cx="21057" cy="273742"/>
            </a:xfrm>
            <a:custGeom>
              <a:avLst/>
              <a:gdLst/>
              <a:ahLst/>
              <a:cxnLst/>
              <a:rect l="0" t="0" r="0" b="0"/>
              <a:pathLst>
                <a:path w="21057" h="273742">
                  <a:moveTo>
                    <a:pt x="21056" y="0"/>
                  </a:moveTo>
                  <a:lnTo>
                    <a:pt x="13821" y="29895"/>
                  </a:lnTo>
                  <a:lnTo>
                    <a:pt x="10334" y="82817"/>
                  </a:lnTo>
                  <a:lnTo>
                    <a:pt x="2388" y="143870"/>
                  </a:lnTo>
                  <a:lnTo>
                    <a:pt x="707" y="195877"/>
                  </a:lnTo>
                  <a:lnTo>
                    <a:pt x="209" y="23780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3927" y="3474404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0144" y="11178"/>
                  </a:lnTo>
                  <a:lnTo>
                    <a:pt x="287360" y="18130"/>
                  </a:lnTo>
                  <a:lnTo>
                    <a:pt x="232021" y="20479"/>
                  </a:lnTo>
                  <a:lnTo>
                    <a:pt x="175982" y="20886"/>
                  </a:lnTo>
                  <a:lnTo>
                    <a:pt x="116093" y="21006"/>
                  </a:lnTo>
                  <a:lnTo>
                    <a:pt x="61954" y="222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18719" y="3421761"/>
              <a:ext cx="317315" cy="413952"/>
            </a:xfrm>
            <a:custGeom>
              <a:avLst/>
              <a:gdLst/>
              <a:ahLst/>
              <a:cxnLst/>
              <a:rect l="0" t="0" r="0" b="0"/>
              <a:pathLst>
                <a:path w="317315" h="413952">
                  <a:moveTo>
                    <a:pt x="40534" y="0"/>
                  </a:moveTo>
                  <a:lnTo>
                    <a:pt x="33299" y="27556"/>
                  </a:lnTo>
                  <a:lnTo>
                    <a:pt x="30657" y="83779"/>
                  </a:lnTo>
                  <a:lnTo>
                    <a:pt x="37327" y="147123"/>
                  </a:lnTo>
                  <a:lnTo>
                    <a:pt x="39901" y="206920"/>
                  </a:lnTo>
                  <a:lnTo>
                    <a:pt x="40347" y="265251"/>
                  </a:lnTo>
                  <a:lnTo>
                    <a:pt x="37359" y="317629"/>
                  </a:lnTo>
                  <a:lnTo>
                    <a:pt x="31458" y="377946"/>
                  </a:lnTo>
                  <a:lnTo>
                    <a:pt x="24413" y="402333"/>
                  </a:lnTo>
                  <a:lnTo>
                    <a:pt x="19258" y="412111"/>
                  </a:lnTo>
                  <a:lnTo>
                    <a:pt x="14652" y="413951"/>
                  </a:lnTo>
                  <a:lnTo>
                    <a:pt x="10411" y="410498"/>
                  </a:lnTo>
                  <a:lnTo>
                    <a:pt x="6415" y="403517"/>
                  </a:lnTo>
                  <a:lnTo>
                    <a:pt x="0" y="358691"/>
                  </a:lnTo>
                  <a:lnTo>
                    <a:pt x="1228" y="318538"/>
                  </a:lnTo>
                  <a:lnTo>
                    <a:pt x="18299" y="266169"/>
                  </a:lnTo>
                  <a:lnTo>
                    <a:pt x="27142" y="244640"/>
                  </a:lnTo>
                  <a:lnTo>
                    <a:pt x="38872" y="227272"/>
                  </a:lnTo>
                  <a:lnTo>
                    <a:pt x="46446" y="222875"/>
                  </a:lnTo>
                  <a:lnTo>
                    <a:pt x="64219" y="221108"/>
                  </a:lnTo>
                  <a:lnTo>
                    <a:pt x="80697" y="227342"/>
                  </a:lnTo>
                  <a:lnTo>
                    <a:pt x="95819" y="239081"/>
                  </a:lnTo>
                  <a:lnTo>
                    <a:pt x="116317" y="266591"/>
                  </a:lnTo>
                  <a:lnTo>
                    <a:pt x="138150" y="325211"/>
                  </a:lnTo>
                  <a:lnTo>
                    <a:pt x="143547" y="363211"/>
                  </a:lnTo>
                  <a:lnTo>
                    <a:pt x="143134" y="368483"/>
                  </a:lnTo>
                  <a:lnTo>
                    <a:pt x="141689" y="368487"/>
                  </a:lnTo>
                  <a:lnTo>
                    <a:pt x="139557" y="364981"/>
                  </a:lnTo>
                  <a:lnTo>
                    <a:pt x="143426" y="351727"/>
                  </a:lnTo>
                  <a:lnTo>
                    <a:pt x="147733" y="343279"/>
                  </a:lnTo>
                  <a:lnTo>
                    <a:pt x="161878" y="330773"/>
                  </a:lnTo>
                  <a:lnTo>
                    <a:pt x="210888" y="309414"/>
                  </a:lnTo>
                  <a:lnTo>
                    <a:pt x="270795" y="291365"/>
                  </a:lnTo>
                  <a:lnTo>
                    <a:pt x="297754" y="275194"/>
                  </a:lnTo>
                  <a:lnTo>
                    <a:pt x="310052" y="259179"/>
                  </a:lnTo>
                  <a:lnTo>
                    <a:pt x="314970" y="249995"/>
                  </a:lnTo>
                  <a:lnTo>
                    <a:pt x="317314" y="230432"/>
                  </a:lnTo>
                  <a:lnTo>
                    <a:pt x="313287" y="211209"/>
                  </a:lnTo>
                  <a:lnTo>
                    <a:pt x="303697" y="194867"/>
                  </a:lnTo>
                  <a:lnTo>
                    <a:pt x="285398" y="182924"/>
                  </a:lnTo>
                  <a:lnTo>
                    <a:pt x="262836" y="176056"/>
                  </a:lnTo>
                  <a:lnTo>
                    <a:pt x="241111" y="176903"/>
                  </a:lnTo>
                  <a:lnTo>
                    <a:pt x="209149" y="189546"/>
                  </a:lnTo>
                  <a:lnTo>
                    <a:pt x="183041" y="213700"/>
                  </a:lnTo>
                  <a:lnTo>
                    <a:pt x="166077" y="243083"/>
                  </a:lnTo>
                  <a:lnTo>
                    <a:pt x="159231" y="279605"/>
                  </a:lnTo>
                  <a:lnTo>
                    <a:pt x="162791" y="314473"/>
                  </a:lnTo>
                  <a:lnTo>
                    <a:pt x="176845" y="347031"/>
                  </a:lnTo>
                  <a:lnTo>
                    <a:pt x="195826" y="373315"/>
                  </a:lnTo>
                  <a:lnTo>
                    <a:pt x="204894" y="377559"/>
                  </a:lnTo>
                  <a:lnTo>
                    <a:pt x="227447" y="379154"/>
                  </a:lnTo>
                  <a:lnTo>
                    <a:pt x="27216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46654" y="3600746"/>
              <a:ext cx="49512" cy="195024"/>
            </a:xfrm>
            <a:custGeom>
              <a:avLst/>
              <a:gdLst/>
              <a:ahLst/>
              <a:cxnLst/>
              <a:rect l="0" t="0" r="0" b="0"/>
              <a:pathLst>
                <a:path w="49512" h="195024">
                  <a:moveTo>
                    <a:pt x="28455" y="105285"/>
                  </a:moveTo>
                  <a:lnTo>
                    <a:pt x="31574" y="147976"/>
                  </a:lnTo>
                  <a:lnTo>
                    <a:pt x="43109" y="189627"/>
                  </a:lnTo>
                  <a:lnTo>
                    <a:pt x="42903" y="194268"/>
                  </a:lnTo>
                  <a:lnTo>
                    <a:pt x="40427" y="195023"/>
                  </a:lnTo>
                  <a:lnTo>
                    <a:pt x="36436" y="193186"/>
                  </a:lnTo>
                  <a:lnTo>
                    <a:pt x="28882" y="178667"/>
                  </a:lnTo>
                  <a:lnTo>
                    <a:pt x="10963" y="117894"/>
                  </a:lnTo>
                  <a:lnTo>
                    <a:pt x="0" y="62889"/>
                  </a:lnTo>
                  <a:lnTo>
                    <a:pt x="600" y="37309"/>
                  </a:lnTo>
                  <a:lnTo>
                    <a:pt x="8666" y="18142"/>
                  </a:lnTo>
                  <a:lnTo>
                    <a:pt x="15262" y="12094"/>
                  </a:lnTo>
                  <a:lnTo>
                    <a:pt x="49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52222" y="3618791"/>
              <a:ext cx="139001" cy="224111"/>
            </a:xfrm>
            <a:custGeom>
              <a:avLst/>
              <a:gdLst/>
              <a:ahLst/>
              <a:cxnLst/>
              <a:rect l="0" t="0" r="0" b="0"/>
              <a:pathLst>
                <a:path w="139001" h="224111">
                  <a:moveTo>
                    <a:pt x="7115" y="87240"/>
                  </a:moveTo>
                  <a:lnTo>
                    <a:pt x="34671" y="94475"/>
                  </a:lnTo>
                  <a:lnTo>
                    <a:pt x="87773" y="93998"/>
                  </a:lnTo>
                  <a:lnTo>
                    <a:pt x="109643" y="87904"/>
                  </a:lnTo>
                  <a:lnTo>
                    <a:pt x="127162" y="77396"/>
                  </a:lnTo>
                  <a:lnTo>
                    <a:pt x="132769" y="68979"/>
                  </a:lnTo>
                  <a:lnTo>
                    <a:pt x="139000" y="47149"/>
                  </a:lnTo>
                  <a:lnTo>
                    <a:pt x="138322" y="37116"/>
                  </a:lnTo>
                  <a:lnTo>
                    <a:pt x="131330" y="19729"/>
                  </a:lnTo>
                  <a:lnTo>
                    <a:pt x="117303" y="7322"/>
                  </a:lnTo>
                  <a:lnTo>
                    <a:pt x="108650" y="2376"/>
                  </a:lnTo>
                  <a:lnTo>
                    <a:pt x="89676" y="0"/>
                  </a:lnTo>
                  <a:lnTo>
                    <a:pt x="70715" y="4013"/>
                  </a:lnTo>
                  <a:lnTo>
                    <a:pt x="39478" y="25653"/>
                  </a:lnTo>
                  <a:lnTo>
                    <a:pt x="32200" y="32144"/>
                  </a:lnTo>
                  <a:lnTo>
                    <a:pt x="16367" y="63636"/>
                  </a:lnTo>
                  <a:lnTo>
                    <a:pt x="0" y="121609"/>
                  </a:lnTo>
                  <a:lnTo>
                    <a:pt x="717" y="161764"/>
                  </a:lnTo>
                  <a:lnTo>
                    <a:pt x="6611" y="187042"/>
                  </a:lnTo>
                  <a:lnTo>
                    <a:pt x="17030" y="206076"/>
                  </a:lnTo>
                  <a:lnTo>
                    <a:pt x="25423" y="212087"/>
                  </a:lnTo>
                  <a:lnTo>
                    <a:pt x="70285" y="224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85679" y="342176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60077" y="3590217"/>
              <a:ext cx="165010" cy="210360"/>
            </a:xfrm>
            <a:custGeom>
              <a:avLst/>
              <a:gdLst/>
              <a:ahLst/>
              <a:cxnLst/>
              <a:rect l="0" t="0" r="0" b="0"/>
              <a:pathLst>
                <a:path w="165010" h="210360">
                  <a:moveTo>
                    <a:pt x="115115" y="0"/>
                  </a:moveTo>
                  <a:lnTo>
                    <a:pt x="56498" y="0"/>
                  </a:lnTo>
                  <a:lnTo>
                    <a:pt x="21707" y="5589"/>
                  </a:lnTo>
                  <a:lnTo>
                    <a:pt x="13068" y="10745"/>
                  </a:lnTo>
                  <a:lnTo>
                    <a:pt x="351" y="25833"/>
                  </a:lnTo>
                  <a:lnTo>
                    <a:pt x="0" y="32430"/>
                  </a:lnTo>
                  <a:lnTo>
                    <a:pt x="3277" y="37997"/>
                  </a:lnTo>
                  <a:lnTo>
                    <a:pt x="16276" y="47303"/>
                  </a:lnTo>
                  <a:lnTo>
                    <a:pt x="73566" y="70030"/>
                  </a:lnTo>
                  <a:lnTo>
                    <a:pt x="103584" y="81841"/>
                  </a:lnTo>
                  <a:lnTo>
                    <a:pt x="142597" y="112914"/>
                  </a:lnTo>
                  <a:lnTo>
                    <a:pt x="158482" y="139131"/>
                  </a:lnTo>
                  <a:lnTo>
                    <a:pt x="165009" y="174715"/>
                  </a:lnTo>
                  <a:lnTo>
                    <a:pt x="162415" y="185497"/>
                  </a:lnTo>
                  <a:lnTo>
                    <a:pt x="150175" y="203716"/>
                  </a:lnTo>
                  <a:lnTo>
                    <a:pt x="141998" y="208340"/>
                  </a:lnTo>
                  <a:lnTo>
                    <a:pt x="123553" y="210359"/>
                  </a:lnTo>
                  <a:lnTo>
                    <a:pt x="84286" y="202123"/>
                  </a:lnTo>
                  <a:lnTo>
                    <a:pt x="5194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587284" y="3358590"/>
            <a:ext cx="1906666" cy="484312"/>
            <a:chOff x="7587284" y="3358590"/>
            <a:chExt cx="1906666" cy="484312"/>
          </a:xfrm>
        </p:grpSpPr>
        <p:sp>
          <p:nvSpPr>
            <p:cNvPr id="86" name="Freeform 85"/>
            <p:cNvSpPr/>
            <p:nvPr/>
          </p:nvSpPr>
          <p:spPr>
            <a:xfrm>
              <a:off x="7587284" y="3548103"/>
              <a:ext cx="169509" cy="224194"/>
            </a:xfrm>
            <a:custGeom>
              <a:avLst/>
              <a:gdLst/>
              <a:ahLst/>
              <a:cxnLst/>
              <a:rect l="0" t="0" r="0" b="0"/>
              <a:pathLst>
                <a:path w="169509" h="224194">
                  <a:moveTo>
                    <a:pt x="109047" y="31586"/>
                  </a:moveTo>
                  <a:lnTo>
                    <a:pt x="55172" y="50714"/>
                  </a:lnTo>
                  <a:lnTo>
                    <a:pt x="34800" y="61924"/>
                  </a:lnTo>
                  <a:lnTo>
                    <a:pt x="20286" y="77825"/>
                  </a:lnTo>
                  <a:lnTo>
                    <a:pt x="1437" y="116629"/>
                  </a:lnTo>
                  <a:lnTo>
                    <a:pt x="0" y="137233"/>
                  </a:lnTo>
                  <a:lnTo>
                    <a:pt x="8608" y="179057"/>
                  </a:lnTo>
                  <a:lnTo>
                    <a:pt x="23785" y="205002"/>
                  </a:lnTo>
                  <a:lnTo>
                    <a:pt x="39568" y="217064"/>
                  </a:lnTo>
                  <a:lnTo>
                    <a:pt x="48690" y="221918"/>
                  </a:lnTo>
                  <a:lnTo>
                    <a:pt x="68184" y="224193"/>
                  </a:lnTo>
                  <a:lnTo>
                    <a:pt x="87377" y="220134"/>
                  </a:lnTo>
                  <a:lnTo>
                    <a:pt x="118761" y="198465"/>
                  </a:lnTo>
                  <a:lnTo>
                    <a:pt x="153393" y="163569"/>
                  </a:lnTo>
                  <a:lnTo>
                    <a:pt x="163072" y="145227"/>
                  </a:lnTo>
                  <a:lnTo>
                    <a:pt x="169508" y="109581"/>
                  </a:lnTo>
                  <a:lnTo>
                    <a:pt x="165826" y="69383"/>
                  </a:lnTo>
                  <a:lnTo>
                    <a:pt x="151737" y="33426"/>
                  </a:lnTo>
                  <a:lnTo>
                    <a:pt x="139329" y="17586"/>
                  </a:lnTo>
                  <a:lnTo>
                    <a:pt x="1195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81170" y="3579784"/>
              <a:ext cx="125732" cy="168362"/>
            </a:xfrm>
            <a:custGeom>
              <a:avLst/>
              <a:gdLst/>
              <a:ahLst/>
              <a:cxnLst/>
              <a:rect l="0" t="0" r="0" b="0"/>
              <a:pathLst>
                <a:path w="125732" h="168362">
                  <a:moveTo>
                    <a:pt x="9918" y="42019"/>
                  </a:moveTo>
                  <a:lnTo>
                    <a:pt x="4329" y="58786"/>
                  </a:lnTo>
                  <a:lnTo>
                    <a:pt x="8373" y="120583"/>
                  </a:lnTo>
                  <a:lnTo>
                    <a:pt x="8061" y="143617"/>
                  </a:lnTo>
                  <a:lnTo>
                    <a:pt x="6340" y="144846"/>
                  </a:lnTo>
                  <a:lnTo>
                    <a:pt x="4023" y="142156"/>
                  </a:lnTo>
                  <a:lnTo>
                    <a:pt x="0" y="88553"/>
                  </a:lnTo>
                  <a:lnTo>
                    <a:pt x="2001" y="59191"/>
                  </a:lnTo>
                  <a:lnTo>
                    <a:pt x="10689" y="34443"/>
                  </a:lnTo>
                  <a:lnTo>
                    <a:pt x="25468" y="14865"/>
                  </a:lnTo>
                  <a:lnTo>
                    <a:pt x="34323" y="6369"/>
                  </a:lnTo>
                  <a:lnTo>
                    <a:pt x="43736" y="1875"/>
                  </a:lnTo>
                  <a:lnTo>
                    <a:pt x="63552" y="0"/>
                  </a:lnTo>
                  <a:lnTo>
                    <a:pt x="80939" y="6187"/>
                  </a:lnTo>
                  <a:lnTo>
                    <a:pt x="88851" y="11111"/>
                  </a:lnTo>
                  <a:lnTo>
                    <a:pt x="100761" y="25942"/>
                  </a:lnTo>
                  <a:lnTo>
                    <a:pt x="117939" y="64059"/>
                  </a:lnTo>
                  <a:lnTo>
                    <a:pt x="124706" y="127300"/>
                  </a:lnTo>
                  <a:lnTo>
                    <a:pt x="125731" y="168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34555" y="3563173"/>
              <a:ext cx="121491" cy="181512"/>
            </a:xfrm>
            <a:custGeom>
              <a:avLst/>
              <a:gdLst/>
              <a:ahLst/>
              <a:cxnLst/>
              <a:rect l="0" t="0" r="0" b="0"/>
              <a:pathLst>
                <a:path w="121491" h="181512">
                  <a:moveTo>
                    <a:pt x="3932" y="111272"/>
                  </a:moveTo>
                  <a:lnTo>
                    <a:pt x="57807" y="83761"/>
                  </a:lnTo>
                  <a:lnTo>
                    <a:pt x="87355" y="71665"/>
                  </a:lnTo>
                  <a:lnTo>
                    <a:pt x="103790" y="60134"/>
                  </a:lnTo>
                  <a:lnTo>
                    <a:pt x="115773" y="44090"/>
                  </a:lnTo>
                  <a:lnTo>
                    <a:pt x="120607" y="34899"/>
                  </a:lnTo>
                  <a:lnTo>
                    <a:pt x="121490" y="26431"/>
                  </a:lnTo>
                  <a:lnTo>
                    <a:pt x="116231" y="10784"/>
                  </a:lnTo>
                  <a:lnTo>
                    <a:pt x="109214" y="5676"/>
                  </a:lnTo>
                  <a:lnTo>
                    <a:pt x="88938" y="0"/>
                  </a:lnTo>
                  <a:lnTo>
                    <a:pt x="56806" y="2393"/>
                  </a:lnTo>
                  <a:lnTo>
                    <a:pt x="38740" y="13749"/>
                  </a:lnTo>
                  <a:lnTo>
                    <a:pt x="24081" y="30494"/>
                  </a:lnTo>
                  <a:lnTo>
                    <a:pt x="1227" y="80141"/>
                  </a:lnTo>
                  <a:lnTo>
                    <a:pt x="0" y="104065"/>
                  </a:lnTo>
                  <a:lnTo>
                    <a:pt x="8744" y="151963"/>
                  </a:lnTo>
                  <a:lnTo>
                    <a:pt x="14159" y="160626"/>
                  </a:lnTo>
                  <a:lnTo>
                    <a:pt x="29534" y="173372"/>
                  </a:lnTo>
                  <a:lnTo>
                    <a:pt x="51186" y="179816"/>
                  </a:lnTo>
                  <a:lnTo>
                    <a:pt x="74067" y="181511"/>
                  </a:lnTo>
                  <a:lnTo>
                    <a:pt x="109217" y="174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13412" y="3358590"/>
              <a:ext cx="321765" cy="403797"/>
            </a:xfrm>
            <a:custGeom>
              <a:avLst/>
              <a:gdLst/>
              <a:ahLst/>
              <a:cxnLst/>
              <a:rect l="0" t="0" r="0" b="0"/>
              <a:pathLst>
                <a:path w="321765" h="403797">
                  <a:moveTo>
                    <a:pt x="156785" y="21057"/>
                  </a:moveTo>
                  <a:lnTo>
                    <a:pt x="140017" y="15468"/>
                  </a:lnTo>
                  <a:lnTo>
                    <a:pt x="107233" y="17582"/>
                  </a:lnTo>
                  <a:lnTo>
                    <a:pt x="87579" y="25752"/>
                  </a:lnTo>
                  <a:lnTo>
                    <a:pt x="71044" y="38351"/>
                  </a:lnTo>
                  <a:lnTo>
                    <a:pt x="49752" y="65176"/>
                  </a:lnTo>
                  <a:lnTo>
                    <a:pt x="22039" y="121667"/>
                  </a:lnTo>
                  <a:lnTo>
                    <a:pt x="4649" y="175938"/>
                  </a:lnTo>
                  <a:lnTo>
                    <a:pt x="0" y="234838"/>
                  </a:lnTo>
                  <a:lnTo>
                    <a:pt x="4672" y="296862"/>
                  </a:lnTo>
                  <a:lnTo>
                    <a:pt x="28551" y="356855"/>
                  </a:lnTo>
                  <a:lnTo>
                    <a:pt x="32691" y="367755"/>
                  </a:lnTo>
                  <a:lnTo>
                    <a:pt x="46650" y="382985"/>
                  </a:lnTo>
                  <a:lnTo>
                    <a:pt x="84208" y="402295"/>
                  </a:lnTo>
                  <a:lnTo>
                    <a:pt x="107760" y="403796"/>
                  </a:lnTo>
                  <a:lnTo>
                    <a:pt x="161009" y="395227"/>
                  </a:lnTo>
                  <a:lnTo>
                    <a:pt x="219126" y="367396"/>
                  </a:lnTo>
                  <a:lnTo>
                    <a:pt x="240644" y="351630"/>
                  </a:lnTo>
                  <a:lnTo>
                    <a:pt x="279934" y="303381"/>
                  </a:lnTo>
                  <a:lnTo>
                    <a:pt x="309395" y="243286"/>
                  </a:lnTo>
                  <a:lnTo>
                    <a:pt x="321764" y="197146"/>
                  </a:lnTo>
                  <a:lnTo>
                    <a:pt x="321091" y="157069"/>
                  </a:lnTo>
                  <a:lnTo>
                    <a:pt x="310383" y="107196"/>
                  </a:lnTo>
                  <a:lnTo>
                    <a:pt x="273762" y="52894"/>
                  </a:lnTo>
                  <a:lnTo>
                    <a:pt x="257908" y="34037"/>
                  </a:lnTo>
                  <a:lnTo>
                    <a:pt x="219134" y="12399"/>
                  </a:lnTo>
                  <a:lnTo>
                    <a:pt x="1778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770238" y="3684974"/>
              <a:ext cx="46241" cy="157928"/>
            </a:xfrm>
            <a:custGeom>
              <a:avLst/>
              <a:gdLst/>
              <a:ahLst/>
              <a:cxnLst/>
              <a:rect l="0" t="0" r="0" b="0"/>
              <a:pathLst>
                <a:path w="46241" h="157928">
                  <a:moveTo>
                    <a:pt x="31585" y="0"/>
                  </a:moveTo>
                  <a:lnTo>
                    <a:pt x="46240" y="58617"/>
                  </a:lnTo>
                  <a:lnTo>
                    <a:pt x="45156" y="98996"/>
                  </a:lnTo>
                  <a:lnTo>
                    <a:pt x="37227" y="120427"/>
                  </a:lnTo>
                  <a:lnTo>
                    <a:pt x="25904" y="13658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124902" y="3479343"/>
              <a:ext cx="161360" cy="229881"/>
            </a:xfrm>
            <a:custGeom>
              <a:avLst/>
              <a:gdLst/>
              <a:ahLst/>
              <a:cxnLst/>
              <a:rect l="0" t="0" r="0" b="0"/>
              <a:pathLst>
                <a:path w="161360" h="229881">
                  <a:moveTo>
                    <a:pt x="108590" y="5589"/>
                  </a:moveTo>
                  <a:lnTo>
                    <a:pt x="91823" y="0"/>
                  </a:lnTo>
                  <a:lnTo>
                    <a:pt x="74231" y="375"/>
                  </a:lnTo>
                  <a:lnTo>
                    <a:pt x="55885" y="5612"/>
                  </a:lnTo>
                  <a:lnTo>
                    <a:pt x="17797" y="34592"/>
                  </a:lnTo>
                  <a:lnTo>
                    <a:pt x="2010" y="60587"/>
                  </a:lnTo>
                  <a:lnTo>
                    <a:pt x="0" y="80335"/>
                  </a:lnTo>
                  <a:lnTo>
                    <a:pt x="1102" y="90515"/>
                  </a:lnTo>
                  <a:lnTo>
                    <a:pt x="6515" y="98471"/>
                  </a:lnTo>
                  <a:lnTo>
                    <a:pt x="25010" y="110431"/>
                  </a:lnTo>
                  <a:lnTo>
                    <a:pt x="85423" y="126197"/>
                  </a:lnTo>
                  <a:lnTo>
                    <a:pt x="147399" y="155604"/>
                  </a:lnTo>
                  <a:lnTo>
                    <a:pt x="155519" y="161751"/>
                  </a:lnTo>
                  <a:lnTo>
                    <a:pt x="159763" y="169359"/>
                  </a:lnTo>
                  <a:lnTo>
                    <a:pt x="161359" y="187170"/>
                  </a:lnTo>
                  <a:lnTo>
                    <a:pt x="157808" y="195664"/>
                  </a:lnTo>
                  <a:lnTo>
                    <a:pt x="144502" y="211339"/>
                  </a:lnTo>
                  <a:lnTo>
                    <a:pt x="111692" y="227729"/>
                  </a:lnTo>
                  <a:lnTo>
                    <a:pt x="88912" y="229880"/>
                  </a:lnTo>
                  <a:lnTo>
                    <a:pt x="45419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323806" y="3553043"/>
              <a:ext cx="170144" cy="190751"/>
            </a:xfrm>
            <a:custGeom>
              <a:avLst/>
              <a:gdLst/>
              <a:ahLst/>
              <a:cxnLst/>
              <a:rect l="0" t="0" r="0" b="0"/>
              <a:pathLst>
                <a:path w="170144" h="190751">
                  <a:moveTo>
                    <a:pt x="99199" y="5589"/>
                  </a:moveTo>
                  <a:lnTo>
                    <a:pt x="76842" y="0"/>
                  </a:lnTo>
                  <a:lnTo>
                    <a:pt x="56507" y="3494"/>
                  </a:lnTo>
                  <a:lnTo>
                    <a:pt x="46171" y="7702"/>
                  </a:lnTo>
                  <a:lnTo>
                    <a:pt x="31567" y="21736"/>
                  </a:lnTo>
                  <a:lnTo>
                    <a:pt x="4975" y="79781"/>
                  </a:lnTo>
                  <a:lnTo>
                    <a:pt x="0" y="100564"/>
                  </a:lnTo>
                  <a:lnTo>
                    <a:pt x="1688" y="121500"/>
                  </a:lnTo>
                  <a:lnTo>
                    <a:pt x="14805" y="153017"/>
                  </a:lnTo>
                  <a:lnTo>
                    <a:pt x="33509" y="178993"/>
                  </a:lnTo>
                  <a:lnTo>
                    <a:pt x="53237" y="187942"/>
                  </a:lnTo>
                  <a:lnTo>
                    <a:pt x="76432" y="190750"/>
                  </a:lnTo>
                  <a:lnTo>
                    <a:pt x="98439" y="188098"/>
                  </a:lnTo>
                  <a:lnTo>
                    <a:pt x="116799" y="179901"/>
                  </a:lnTo>
                  <a:lnTo>
                    <a:pt x="132757" y="167289"/>
                  </a:lnTo>
                  <a:lnTo>
                    <a:pt x="153726" y="140458"/>
                  </a:lnTo>
                  <a:lnTo>
                    <a:pt x="166698" y="109111"/>
                  </a:lnTo>
                  <a:lnTo>
                    <a:pt x="170143" y="83964"/>
                  </a:lnTo>
                  <a:lnTo>
                    <a:pt x="165434" y="60310"/>
                  </a:lnTo>
                  <a:lnTo>
                    <a:pt x="149630" y="30381"/>
                  </a:lnTo>
                  <a:lnTo>
                    <a:pt x="130785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381754" y="4000829"/>
            <a:ext cx="3420278" cy="656305"/>
            <a:chOff x="6381754" y="4000829"/>
            <a:chExt cx="3420278" cy="656305"/>
          </a:xfrm>
        </p:grpSpPr>
        <p:sp>
          <p:nvSpPr>
            <p:cNvPr id="94" name="Freeform 93"/>
            <p:cNvSpPr/>
            <p:nvPr/>
          </p:nvSpPr>
          <p:spPr>
            <a:xfrm>
              <a:off x="6381754" y="4253406"/>
              <a:ext cx="237939" cy="201536"/>
            </a:xfrm>
            <a:custGeom>
              <a:avLst/>
              <a:gdLst/>
              <a:ahLst/>
              <a:cxnLst/>
              <a:rect l="0" t="0" r="0" b="0"/>
              <a:pathLst>
                <a:path w="237939" h="201536">
                  <a:moveTo>
                    <a:pt x="19572" y="73806"/>
                  </a:moveTo>
                  <a:lnTo>
                    <a:pt x="16453" y="116498"/>
                  </a:lnTo>
                  <a:lnTo>
                    <a:pt x="8850" y="175874"/>
                  </a:lnTo>
                  <a:lnTo>
                    <a:pt x="3888" y="198718"/>
                  </a:lnTo>
                  <a:lnTo>
                    <a:pt x="2097" y="201535"/>
                  </a:lnTo>
                  <a:lnTo>
                    <a:pt x="904" y="198733"/>
                  </a:lnTo>
                  <a:lnTo>
                    <a:pt x="0" y="139651"/>
                  </a:lnTo>
                  <a:lnTo>
                    <a:pt x="5844" y="91236"/>
                  </a:lnTo>
                  <a:lnTo>
                    <a:pt x="10435" y="47905"/>
                  </a:lnTo>
                  <a:lnTo>
                    <a:pt x="19801" y="23690"/>
                  </a:lnTo>
                  <a:lnTo>
                    <a:pt x="27914" y="16999"/>
                  </a:lnTo>
                  <a:lnTo>
                    <a:pt x="38001" y="13708"/>
                  </a:lnTo>
                  <a:lnTo>
                    <a:pt x="49406" y="12683"/>
                  </a:lnTo>
                  <a:lnTo>
                    <a:pt x="59348" y="15510"/>
                  </a:lnTo>
                  <a:lnTo>
                    <a:pt x="76635" y="28010"/>
                  </a:lnTo>
                  <a:lnTo>
                    <a:pt x="88997" y="48382"/>
                  </a:lnTo>
                  <a:lnTo>
                    <a:pt x="97221" y="73035"/>
                  </a:lnTo>
                  <a:lnTo>
                    <a:pt x="101851" y="103864"/>
                  </a:lnTo>
                  <a:lnTo>
                    <a:pt x="102501" y="102033"/>
                  </a:lnTo>
                  <a:lnTo>
                    <a:pt x="115139" y="43196"/>
                  </a:lnTo>
                  <a:lnTo>
                    <a:pt x="118378" y="32343"/>
                  </a:lnTo>
                  <a:lnTo>
                    <a:pt x="131336" y="14044"/>
                  </a:lnTo>
                  <a:lnTo>
                    <a:pt x="139705" y="5889"/>
                  </a:lnTo>
                  <a:lnTo>
                    <a:pt x="149964" y="1622"/>
                  </a:lnTo>
                  <a:lnTo>
                    <a:pt x="173841" y="0"/>
                  </a:lnTo>
                  <a:lnTo>
                    <a:pt x="193811" y="6298"/>
                  </a:lnTo>
                  <a:lnTo>
                    <a:pt x="202412" y="11253"/>
                  </a:lnTo>
                  <a:lnTo>
                    <a:pt x="215088" y="26118"/>
                  </a:lnTo>
                  <a:lnTo>
                    <a:pt x="232757" y="69845"/>
                  </a:lnTo>
                  <a:lnTo>
                    <a:pt x="237938" y="129609"/>
                  </a:lnTo>
                  <a:lnTo>
                    <a:pt x="230142" y="179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37156" y="4200870"/>
              <a:ext cx="141843" cy="216061"/>
            </a:xfrm>
            <a:custGeom>
              <a:avLst/>
              <a:gdLst/>
              <a:ahLst/>
              <a:cxnLst/>
              <a:rect l="0" t="0" r="0" b="0"/>
              <a:pathLst>
                <a:path w="141843" h="216061">
                  <a:moveTo>
                    <a:pt x="101082" y="0"/>
                  </a:moveTo>
                  <a:lnTo>
                    <a:pt x="53644" y="29309"/>
                  </a:lnTo>
                  <a:lnTo>
                    <a:pt x="17077" y="83120"/>
                  </a:lnTo>
                  <a:lnTo>
                    <a:pt x="9984" y="94018"/>
                  </a:lnTo>
                  <a:lnTo>
                    <a:pt x="0" y="137302"/>
                  </a:lnTo>
                  <a:lnTo>
                    <a:pt x="3905" y="163969"/>
                  </a:lnTo>
                  <a:lnTo>
                    <a:pt x="14608" y="186349"/>
                  </a:lnTo>
                  <a:lnTo>
                    <a:pt x="31064" y="204094"/>
                  </a:lnTo>
                  <a:lnTo>
                    <a:pt x="56315" y="213541"/>
                  </a:lnTo>
                  <a:lnTo>
                    <a:pt x="71237" y="216060"/>
                  </a:lnTo>
                  <a:lnTo>
                    <a:pt x="83525" y="214230"/>
                  </a:lnTo>
                  <a:lnTo>
                    <a:pt x="103417" y="202838"/>
                  </a:lnTo>
                  <a:lnTo>
                    <a:pt x="127771" y="176694"/>
                  </a:lnTo>
                  <a:lnTo>
                    <a:pt x="136341" y="153790"/>
                  </a:lnTo>
                  <a:lnTo>
                    <a:pt x="141842" y="100958"/>
                  </a:lnTo>
                  <a:lnTo>
                    <a:pt x="136356" y="76456"/>
                  </a:lnTo>
                  <a:lnTo>
                    <a:pt x="12213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01409" y="4179813"/>
              <a:ext cx="126343" cy="238339"/>
            </a:xfrm>
            <a:custGeom>
              <a:avLst/>
              <a:gdLst/>
              <a:ahLst/>
              <a:cxnLst/>
              <a:rect l="0" t="0" r="0" b="0"/>
              <a:pathLst>
                <a:path w="126343" h="238339">
                  <a:moveTo>
                    <a:pt x="0" y="42114"/>
                  </a:moveTo>
                  <a:lnTo>
                    <a:pt x="14654" y="104207"/>
                  </a:lnTo>
                  <a:lnTo>
                    <a:pt x="40000" y="166119"/>
                  </a:lnTo>
                  <a:lnTo>
                    <a:pt x="61324" y="210108"/>
                  </a:lnTo>
                  <a:lnTo>
                    <a:pt x="81211" y="236430"/>
                  </a:lnTo>
                  <a:lnTo>
                    <a:pt x="86896" y="238338"/>
                  </a:lnTo>
                  <a:lnTo>
                    <a:pt x="91856" y="236101"/>
                  </a:lnTo>
                  <a:lnTo>
                    <a:pt x="96332" y="231100"/>
                  </a:lnTo>
                  <a:lnTo>
                    <a:pt x="101306" y="213066"/>
                  </a:lnTo>
                  <a:lnTo>
                    <a:pt x="111996" y="157087"/>
                  </a:lnTo>
                  <a:lnTo>
                    <a:pt x="115059" y="101306"/>
                  </a:lnTo>
                  <a:lnTo>
                    <a:pt x="121254" y="454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40219" y="4184229"/>
              <a:ext cx="150904" cy="223116"/>
            </a:xfrm>
            <a:custGeom>
              <a:avLst/>
              <a:gdLst/>
              <a:ahLst/>
              <a:cxnLst/>
              <a:rect l="0" t="0" r="0" b="0"/>
              <a:pathLst>
                <a:path w="150904" h="223116">
                  <a:moveTo>
                    <a:pt x="50703" y="69284"/>
                  </a:moveTo>
                  <a:lnTo>
                    <a:pt x="56292" y="86051"/>
                  </a:lnTo>
                  <a:lnTo>
                    <a:pt x="68395" y="97403"/>
                  </a:lnTo>
                  <a:lnTo>
                    <a:pt x="86642" y="105178"/>
                  </a:lnTo>
                  <a:lnTo>
                    <a:pt x="110349" y="108633"/>
                  </a:lnTo>
                  <a:lnTo>
                    <a:pt x="120883" y="106045"/>
                  </a:lnTo>
                  <a:lnTo>
                    <a:pt x="138826" y="93811"/>
                  </a:lnTo>
                  <a:lnTo>
                    <a:pt x="148360" y="73556"/>
                  </a:lnTo>
                  <a:lnTo>
                    <a:pt x="150903" y="61603"/>
                  </a:lnTo>
                  <a:lnTo>
                    <a:pt x="150258" y="51295"/>
                  </a:lnTo>
                  <a:lnTo>
                    <a:pt x="143302" y="33603"/>
                  </a:lnTo>
                  <a:lnTo>
                    <a:pt x="120644" y="10488"/>
                  </a:lnTo>
                  <a:lnTo>
                    <a:pt x="98556" y="2208"/>
                  </a:lnTo>
                  <a:lnTo>
                    <a:pt x="86114" y="0"/>
                  </a:lnTo>
                  <a:lnTo>
                    <a:pt x="62932" y="3786"/>
                  </a:lnTo>
                  <a:lnTo>
                    <a:pt x="33269" y="19072"/>
                  </a:lnTo>
                  <a:lnTo>
                    <a:pt x="18388" y="32929"/>
                  </a:lnTo>
                  <a:lnTo>
                    <a:pt x="7875" y="50786"/>
                  </a:lnTo>
                  <a:lnTo>
                    <a:pt x="0" y="99252"/>
                  </a:lnTo>
                  <a:lnTo>
                    <a:pt x="1563" y="150766"/>
                  </a:lnTo>
                  <a:lnTo>
                    <a:pt x="7806" y="172179"/>
                  </a:lnTo>
                  <a:lnTo>
                    <a:pt x="30877" y="204989"/>
                  </a:lnTo>
                  <a:lnTo>
                    <a:pt x="37486" y="212396"/>
                  </a:lnTo>
                  <a:lnTo>
                    <a:pt x="60427" y="220626"/>
                  </a:lnTo>
                  <a:lnTo>
                    <a:pt x="86611" y="223115"/>
                  </a:lnTo>
                  <a:lnTo>
                    <a:pt x="124403" y="216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63882" y="4106114"/>
              <a:ext cx="6067" cy="305327"/>
            </a:xfrm>
            <a:custGeom>
              <a:avLst/>
              <a:gdLst/>
              <a:ahLst/>
              <a:cxnLst/>
              <a:rect l="0" t="0" r="0" b="0"/>
              <a:pathLst>
                <a:path w="6067" h="305327">
                  <a:moveTo>
                    <a:pt x="6066" y="0"/>
                  </a:moveTo>
                  <a:lnTo>
                    <a:pt x="2946" y="42691"/>
                  </a:lnTo>
                  <a:lnTo>
                    <a:pt x="0" y="63427"/>
                  </a:lnTo>
                  <a:lnTo>
                    <a:pt x="4521" y="114694"/>
                  </a:lnTo>
                  <a:lnTo>
                    <a:pt x="5609" y="171243"/>
                  </a:lnTo>
                  <a:lnTo>
                    <a:pt x="5930" y="229333"/>
                  </a:lnTo>
                  <a:lnTo>
                    <a:pt x="6027" y="274231"/>
                  </a:lnTo>
                  <a:lnTo>
                    <a:pt x="606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64663" y="4242984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0"/>
                  </a:lnTo>
                  <a:lnTo>
                    <a:pt x="6012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66168" y="4074528"/>
              <a:ext cx="264276" cy="329360"/>
            </a:xfrm>
            <a:custGeom>
              <a:avLst/>
              <a:gdLst/>
              <a:ahLst/>
              <a:cxnLst/>
              <a:rect l="0" t="0" r="0" b="0"/>
              <a:pathLst>
                <a:path w="264276" h="329360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9905"/>
                  </a:lnTo>
                  <a:lnTo>
                    <a:pt x="8670" y="226467"/>
                  </a:lnTo>
                  <a:lnTo>
                    <a:pt x="16222" y="289576"/>
                  </a:lnTo>
                  <a:lnTo>
                    <a:pt x="17424" y="323537"/>
                  </a:lnTo>
                  <a:lnTo>
                    <a:pt x="15808" y="322146"/>
                  </a:lnTo>
                  <a:lnTo>
                    <a:pt x="13560" y="316540"/>
                  </a:lnTo>
                  <a:lnTo>
                    <a:pt x="11123" y="267854"/>
                  </a:lnTo>
                  <a:lnTo>
                    <a:pt x="23836" y="211181"/>
                  </a:lnTo>
                  <a:lnTo>
                    <a:pt x="39438" y="179165"/>
                  </a:lnTo>
                  <a:lnTo>
                    <a:pt x="46861" y="173256"/>
                  </a:lnTo>
                  <a:lnTo>
                    <a:pt x="55319" y="170486"/>
                  </a:lnTo>
                  <a:lnTo>
                    <a:pt x="64467" y="169809"/>
                  </a:lnTo>
                  <a:lnTo>
                    <a:pt x="80872" y="175297"/>
                  </a:lnTo>
                  <a:lnTo>
                    <a:pt x="88522" y="180035"/>
                  </a:lnTo>
                  <a:lnTo>
                    <a:pt x="100141" y="197779"/>
                  </a:lnTo>
                  <a:lnTo>
                    <a:pt x="120884" y="252386"/>
                  </a:lnTo>
                  <a:lnTo>
                    <a:pt x="132192" y="297859"/>
                  </a:lnTo>
                  <a:lnTo>
                    <a:pt x="133978" y="314876"/>
                  </a:lnTo>
                  <a:lnTo>
                    <a:pt x="141364" y="290792"/>
                  </a:lnTo>
                  <a:lnTo>
                    <a:pt x="164660" y="257482"/>
                  </a:lnTo>
                  <a:lnTo>
                    <a:pt x="221090" y="207136"/>
                  </a:lnTo>
                  <a:lnTo>
                    <a:pt x="249312" y="184856"/>
                  </a:lnTo>
                  <a:lnTo>
                    <a:pt x="261291" y="166386"/>
                  </a:lnTo>
                  <a:lnTo>
                    <a:pt x="264275" y="146479"/>
                  </a:lnTo>
                  <a:lnTo>
                    <a:pt x="263433" y="136258"/>
                  </a:lnTo>
                  <a:lnTo>
                    <a:pt x="258193" y="129443"/>
                  </a:lnTo>
                  <a:lnTo>
                    <a:pt x="239891" y="121871"/>
                  </a:lnTo>
                  <a:lnTo>
                    <a:pt x="219279" y="121626"/>
                  </a:lnTo>
                  <a:lnTo>
                    <a:pt x="199590" y="126586"/>
                  </a:lnTo>
                  <a:lnTo>
                    <a:pt x="183040" y="136589"/>
                  </a:lnTo>
                  <a:lnTo>
                    <a:pt x="160569" y="166553"/>
                  </a:lnTo>
                  <a:lnTo>
                    <a:pt x="144682" y="199478"/>
                  </a:lnTo>
                  <a:lnTo>
                    <a:pt x="138156" y="242638"/>
                  </a:lnTo>
                  <a:lnTo>
                    <a:pt x="141811" y="281293"/>
                  </a:lnTo>
                  <a:lnTo>
                    <a:pt x="150341" y="300884"/>
                  </a:lnTo>
                  <a:lnTo>
                    <a:pt x="155891" y="309384"/>
                  </a:lnTo>
                  <a:lnTo>
                    <a:pt x="171417" y="321948"/>
                  </a:lnTo>
                  <a:lnTo>
                    <a:pt x="180471" y="326936"/>
                  </a:lnTo>
                  <a:lnTo>
                    <a:pt x="199889" y="329359"/>
                  </a:lnTo>
                  <a:lnTo>
                    <a:pt x="23016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60788" y="4039382"/>
              <a:ext cx="309327" cy="395566"/>
            </a:xfrm>
            <a:custGeom>
              <a:avLst/>
              <a:gdLst/>
              <a:ahLst/>
              <a:cxnLst/>
              <a:rect l="0" t="0" r="0" b="0"/>
              <a:pathLst>
                <a:path w="309327" h="395566">
                  <a:moveTo>
                    <a:pt x="130342" y="287830"/>
                  </a:moveTo>
                  <a:lnTo>
                    <a:pt x="84560" y="239955"/>
                  </a:lnTo>
                  <a:lnTo>
                    <a:pt x="75254" y="234856"/>
                  </a:lnTo>
                  <a:lnTo>
                    <a:pt x="66711" y="233797"/>
                  </a:lnTo>
                  <a:lnTo>
                    <a:pt x="50978" y="238859"/>
                  </a:lnTo>
                  <a:lnTo>
                    <a:pt x="28967" y="254863"/>
                  </a:lnTo>
                  <a:lnTo>
                    <a:pt x="13217" y="280012"/>
                  </a:lnTo>
                  <a:lnTo>
                    <a:pt x="1141" y="309690"/>
                  </a:lnTo>
                  <a:lnTo>
                    <a:pt x="0" y="330301"/>
                  </a:lnTo>
                  <a:lnTo>
                    <a:pt x="8798" y="372128"/>
                  </a:lnTo>
                  <a:lnTo>
                    <a:pt x="14218" y="380294"/>
                  </a:lnTo>
                  <a:lnTo>
                    <a:pt x="29598" y="392486"/>
                  </a:lnTo>
                  <a:lnTo>
                    <a:pt x="48132" y="395565"/>
                  </a:lnTo>
                  <a:lnTo>
                    <a:pt x="57987" y="394748"/>
                  </a:lnTo>
                  <a:lnTo>
                    <a:pt x="75177" y="384482"/>
                  </a:lnTo>
                  <a:lnTo>
                    <a:pt x="98009" y="355852"/>
                  </a:lnTo>
                  <a:lnTo>
                    <a:pt x="121095" y="304256"/>
                  </a:lnTo>
                  <a:lnTo>
                    <a:pt x="136920" y="247834"/>
                  </a:lnTo>
                  <a:lnTo>
                    <a:pt x="146589" y="197471"/>
                  </a:lnTo>
                  <a:lnTo>
                    <a:pt x="149973" y="139784"/>
                  </a:lnTo>
                  <a:lnTo>
                    <a:pt x="149806" y="85127"/>
                  </a:lnTo>
                  <a:lnTo>
                    <a:pt x="142868" y="34227"/>
                  </a:lnTo>
                  <a:lnTo>
                    <a:pt x="136688" y="7832"/>
                  </a:lnTo>
                  <a:lnTo>
                    <a:pt x="132233" y="1729"/>
                  </a:lnTo>
                  <a:lnTo>
                    <a:pt x="126923" y="0"/>
                  </a:lnTo>
                  <a:lnTo>
                    <a:pt x="121044" y="1187"/>
                  </a:lnTo>
                  <a:lnTo>
                    <a:pt x="117124" y="6657"/>
                  </a:lnTo>
                  <a:lnTo>
                    <a:pt x="104728" y="67558"/>
                  </a:lnTo>
                  <a:lnTo>
                    <a:pt x="100526" y="117150"/>
                  </a:lnTo>
                  <a:lnTo>
                    <a:pt x="104869" y="174477"/>
                  </a:lnTo>
                  <a:lnTo>
                    <a:pt x="107977" y="230327"/>
                  </a:lnTo>
                  <a:lnTo>
                    <a:pt x="114486" y="272742"/>
                  </a:lnTo>
                  <a:lnTo>
                    <a:pt x="129412" y="301947"/>
                  </a:lnTo>
                  <a:lnTo>
                    <a:pt x="135571" y="305430"/>
                  </a:lnTo>
                  <a:lnTo>
                    <a:pt x="142017" y="305413"/>
                  </a:lnTo>
                  <a:lnTo>
                    <a:pt x="155418" y="299154"/>
                  </a:lnTo>
                  <a:lnTo>
                    <a:pt x="199406" y="265057"/>
                  </a:lnTo>
                  <a:lnTo>
                    <a:pt x="255842" y="251816"/>
                  </a:lnTo>
                  <a:lnTo>
                    <a:pt x="288020" y="236345"/>
                  </a:lnTo>
                  <a:lnTo>
                    <a:pt x="293952" y="227770"/>
                  </a:lnTo>
                  <a:lnTo>
                    <a:pt x="297424" y="205765"/>
                  </a:lnTo>
                  <a:lnTo>
                    <a:pt x="291948" y="186626"/>
                  </a:lnTo>
                  <a:lnTo>
                    <a:pt x="287212" y="178247"/>
                  </a:lnTo>
                  <a:lnTo>
                    <a:pt x="279376" y="172661"/>
                  </a:lnTo>
                  <a:lnTo>
                    <a:pt x="258190" y="166454"/>
                  </a:lnTo>
                  <a:lnTo>
                    <a:pt x="225545" y="168549"/>
                  </a:lnTo>
                  <a:lnTo>
                    <a:pt x="207359" y="176714"/>
                  </a:lnTo>
                  <a:lnTo>
                    <a:pt x="199234" y="182167"/>
                  </a:lnTo>
                  <a:lnTo>
                    <a:pt x="187087" y="200704"/>
                  </a:lnTo>
                  <a:lnTo>
                    <a:pt x="178958" y="224541"/>
                  </a:lnTo>
                  <a:lnTo>
                    <a:pt x="175346" y="250733"/>
                  </a:lnTo>
                  <a:lnTo>
                    <a:pt x="179979" y="274852"/>
                  </a:lnTo>
                  <a:lnTo>
                    <a:pt x="195741" y="305042"/>
                  </a:lnTo>
                  <a:lnTo>
                    <a:pt x="209711" y="320046"/>
                  </a:lnTo>
                  <a:lnTo>
                    <a:pt x="227618" y="330615"/>
                  </a:lnTo>
                  <a:lnTo>
                    <a:pt x="273775" y="338525"/>
                  </a:lnTo>
                  <a:lnTo>
                    <a:pt x="309326" y="340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04568" y="4221927"/>
              <a:ext cx="102417" cy="185428"/>
            </a:xfrm>
            <a:custGeom>
              <a:avLst/>
              <a:gdLst/>
              <a:ahLst/>
              <a:cxnLst/>
              <a:rect l="0" t="0" r="0" b="0"/>
              <a:pathLst>
                <a:path w="102417" h="185428">
                  <a:moveTo>
                    <a:pt x="102416" y="0"/>
                  </a:moveTo>
                  <a:lnTo>
                    <a:pt x="80059" y="0"/>
                  </a:lnTo>
                  <a:lnTo>
                    <a:pt x="49388" y="11178"/>
                  </a:lnTo>
                  <a:lnTo>
                    <a:pt x="23663" y="29309"/>
                  </a:lnTo>
                  <a:lnTo>
                    <a:pt x="6812" y="55087"/>
                  </a:lnTo>
                  <a:lnTo>
                    <a:pt x="0" y="90541"/>
                  </a:lnTo>
                  <a:lnTo>
                    <a:pt x="3570" y="125093"/>
                  </a:lnTo>
                  <a:lnTo>
                    <a:pt x="12081" y="143724"/>
                  </a:lnTo>
                  <a:lnTo>
                    <a:pt x="36609" y="174749"/>
                  </a:lnTo>
                  <a:lnTo>
                    <a:pt x="56401" y="182951"/>
                  </a:lnTo>
                  <a:lnTo>
                    <a:pt x="77286" y="185427"/>
                  </a:lnTo>
                  <a:lnTo>
                    <a:pt x="10241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80684" y="430615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70155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48659" y="4227219"/>
              <a:ext cx="205767" cy="215808"/>
            </a:xfrm>
            <a:custGeom>
              <a:avLst/>
              <a:gdLst/>
              <a:ahLst/>
              <a:cxnLst/>
              <a:rect l="0" t="0" r="0" b="0"/>
              <a:pathLst>
                <a:path w="205767" h="215808">
                  <a:moveTo>
                    <a:pt x="5724" y="131579"/>
                  </a:moveTo>
                  <a:lnTo>
                    <a:pt x="20379" y="193671"/>
                  </a:lnTo>
                  <a:lnTo>
                    <a:pt x="21343" y="197540"/>
                  </a:lnTo>
                  <a:lnTo>
                    <a:pt x="11565" y="169900"/>
                  </a:lnTo>
                  <a:lnTo>
                    <a:pt x="3373" y="109098"/>
                  </a:lnTo>
                  <a:lnTo>
                    <a:pt x="0" y="82983"/>
                  </a:lnTo>
                  <a:lnTo>
                    <a:pt x="2401" y="59677"/>
                  </a:lnTo>
                  <a:lnTo>
                    <a:pt x="10486" y="40741"/>
                  </a:lnTo>
                  <a:lnTo>
                    <a:pt x="15918" y="32415"/>
                  </a:lnTo>
                  <a:lnTo>
                    <a:pt x="21879" y="29205"/>
                  </a:lnTo>
                  <a:lnTo>
                    <a:pt x="28192" y="29404"/>
                  </a:lnTo>
                  <a:lnTo>
                    <a:pt x="34741" y="31877"/>
                  </a:lnTo>
                  <a:lnTo>
                    <a:pt x="45137" y="43983"/>
                  </a:lnTo>
                  <a:lnTo>
                    <a:pt x="76991" y="103741"/>
                  </a:lnTo>
                  <a:lnTo>
                    <a:pt x="92981" y="151296"/>
                  </a:lnTo>
                  <a:lnTo>
                    <a:pt x="95481" y="154082"/>
                  </a:lnTo>
                  <a:lnTo>
                    <a:pt x="97148" y="151261"/>
                  </a:lnTo>
                  <a:lnTo>
                    <a:pt x="100042" y="100549"/>
                  </a:lnTo>
                  <a:lnTo>
                    <a:pt x="106012" y="38513"/>
                  </a:lnTo>
                  <a:lnTo>
                    <a:pt x="115118" y="5738"/>
                  </a:lnTo>
                  <a:lnTo>
                    <a:pt x="119597" y="891"/>
                  </a:lnTo>
                  <a:lnTo>
                    <a:pt x="124923" y="0"/>
                  </a:lnTo>
                  <a:lnTo>
                    <a:pt x="130814" y="1745"/>
                  </a:lnTo>
                  <a:lnTo>
                    <a:pt x="143598" y="13044"/>
                  </a:lnTo>
                  <a:lnTo>
                    <a:pt x="160830" y="39135"/>
                  </a:lnTo>
                  <a:lnTo>
                    <a:pt x="186893" y="98175"/>
                  </a:lnTo>
                  <a:lnTo>
                    <a:pt x="199727" y="161307"/>
                  </a:lnTo>
                  <a:lnTo>
                    <a:pt x="205766" y="215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10106" y="4241250"/>
              <a:ext cx="165418" cy="170191"/>
            </a:xfrm>
            <a:custGeom>
              <a:avLst/>
              <a:gdLst/>
              <a:ahLst/>
              <a:cxnLst/>
              <a:rect l="0" t="0" r="0" b="0"/>
              <a:pathLst>
                <a:path w="165418" h="170191">
                  <a:moveTo>
                    <a:pt x="91717" y="96491"/>
                  </a:moveTo>
                  <a:lnTo>
                    <a:pt x="88598" y="53799"/>
                  </a:lnTo>
                  <a:lnTo>
                    <a:pt x="82143" y="34233"/>
                  </a:lnTo>
                  <a:lnTo>
                    <a:pt x="71475" y="17738"/>
                  </a:lnTo>
                  <a:lnTo>
                    <a:pt x="55814" y="5727"/>
                  </a:lnTo>
                  <a:lnTo>
                    <a:pt x="46725" y="887"/>
                  </a:lnTo>
                  <a:lnTo>
                    <a:pt x="38326" y="0"/>
                  </a:lnTo>
                  <a:lnTo>
                    <a:pt x="22755" y="5253"/>
                  </a:lnTo>
                  <a:lnTo>
                    <a:pt x="11155" y="18506"/>
                  </a:lnTo>
                  <a:lnTo>
                    <a:pt x="3269" y="37264"/>
                  </a:lnTo>
                  <a:lnTo>
                    <a:pt x="0" y="74133"/>
                  </a:lnTo>
                  <a:lnTo>
                    <a:pt x="8783" y="128512"/>
                  </a:lnTo>
                  <a:lnTo>
                    <a:pt x="11861" y="142405"/>
                  </a:lnTo>
                  <a:lnTo>
                    <a:pt x="18593" y="150497"/>
                  </a:lnTo>
                  <a:lnTo>
                    <a:pt x="27760" y="154721"/>
                  </a:lnTo>
                  <a:lnTo>
                    <a:pt x="38551" y="156368"/>
                  </a:lnTo>
                  <a:lnTo>
                    <a:pt x="48084" y="152787"/>
                  </a:lnTo>
                  <a:lnTo>
                    <a:pt x="64916" y="136329"/>
                  </a:lnTo>
                  <a:lnTo>
                    <a:pt x="90500" y="85662"/>
                  </a:lnTo>
                  <a:lnTo>
                    <a:pt x="105515" y="43789"/>
                  </a:lnTo>
                  <a:lnTo>
                    <a:pt x="107935" y="42639"/>
                  </a:lnTo>
                  <a:lnTo>
                    <a:pt x="120755" y="97001"/>
                  </a:lnTo>
                  <a:lnTo>
                    <a:pt x="131777" y="127058"/>
                  </a:lnTo>
                  <a:lnTo>
                    <a:pt x="165417" y="170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917637" y="4011357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7236" y="149877"/>
                  </a:lnTo>
                  <a:lnTo>
                    <a:pt x="9065" y="195684"/>
                  </a:lnTo>
                  <a:lnTo>
                    <a:pt x="15684" y="245154"/>
                  </a:lnTo>
                  <a:lnTo>
                    <a:pt x="19465" y="293217"/>
                  </a:lnTo>
                  <a:lnTo>
                    <a:pt x="20847" y="355349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139180" y="4260789"/>
              <a:ext cx="129182" cy="396345"/>
            </a:xfrm>
            <a:custGeom>
              <a:avLst/>
              <a:gdLst/>
              <a:ahLst/>
              <a:cxnLst/>
              <a:rect l="0" t="0" r="0" b="0"/>
              <a:pathLst>
                <a:path w="129182" h="396345">
                  <a:moveTo>
                    <a:pt x="10084" y="150651"/>
                  </a:moveTo>
                  <a:lnTo>
                    <a:pt x="10084" y="199914"/>
                  </a:lnTo>
                  <a:lnTo>
                    <a:pt x="10084" y="249995"/>
                  </a:lnTo>
                  <a:lnTo>
                    <a:pt x="11254" y="301879"/>
                  </a:lnTo>
                  <a:lnTo>
                    <a:pt x="17320" y="354297"/>
                  </a:lnTo>
                  <a:lnTo>
                    <a:pt x="19637" y="396344"/>
                  </a:lnTo>
                  <a:lnTo>
                    <a:pt x="19962" y="396335"/>
                  </a:lnTo>
                  <a:lnTo>
                    <a:pt x="20555" y="337701"/>
                  </a:lnTo>
                  <a:lnTo>
                    <a:pt x="13369" y="275715"/>
                  </a:lnTo>
                  <a:lnTo>
                    <a:pt x="11058" y="227742"/>
                  </a:lnTo>
                  <a:lnTo>
                    <a:pt x="9203" y="173103"/>
                  </a:lnTo>
                  <a:lnTo>
                    <a:pt x="1808" y="118301"/>
                  </a:lnTo>
                  <a:lnTo>
                    <a:pt x="0" y="57174"/>
                  </a:lnTo>
                  <a:lnTo>
                    <a:pt x="5277" y="17279"/>
                  </a:lnTo>
                  <a:lnTo>
                    <a:pt x="11559" y="9094"/>
                  </a:lnTo>
                  <a:lnTo>
                    <a:pt x="31016" y="0"/>
                  </a:lnTo>
                  <a:lnTo>
                    <a:pt x="41586" y="1084"/>
                  </a:lnTo>
                  <a:lnTo>
                    <a:pt x="62690" y="11647"/>
                  </a:lnTo>
                  <a:lnTo>
                    <a:pt x="88712" y="31736"/>
                  </a:lnTo>
                  <a:lnTo>
                    <a:pt x="117296" y="75126"/>
                  </a:lnTo>
                  <a:lnTo>
                    <a:pt x="127144" y="97197"/>
                  </a:lnTo>
                  <a:lnTo>
                    <a:pt x="129181" y="118705"/>
                  </a:lnTo>
                  <a:lnTo>
                    <a:pt x="128086" y="129354"/>
                  </a:lnTo>
                  <a:lnTo>
                    <a:pt x="123847" y="137623"/>
                  </a:lnTo>
                  <a:lnTo>
                    <a:pt x="109779" y="149930"/>
                  </a:lnTo>
                  <a:lnTo>
                    <a:pt x="88707" y="156180"/>
                  </a:lnTo>
                  <a:lnTo>
                    <a:pt x="52198" y="161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278322" y="4285098"/>
              <a:ext cx="108999" cy="163575"/>
            </a:xfrm>
            <a:custGeom>
              <a:avLst/>
              <a:gdLst/>
              <a:ahLst/>
              <a:cxnLst/>
              <a:rect l="0" t="0" r="0" b="0"/>
              <a:pathLst>
                <a:path w="108999" h="163575">
                  <a:moveTo>
                    <a:pt x="60455" y="10528"/>
                  </a:moveTo>
                  <a:lnTo>
                    <a:pt x="36408" y="20104"/>
                  </a:lnTo>
                  <a:lnTo>
                    <a:pt x="22082" y="30772"/>
                  </a:lnTo>
                  <a:lnTo>
                    <a:pt x="6451" y="55521"/>
                  </a:lnTo>
                  <a:lnTo>
                    <a:pt x="0" y="90670"/>
                  </a:lnTo>
                  <a:lnTo>
                    <a:pt x="3678" y="125131"/>
                  </a:lnTo>
                  <a:lnTo>
                    <a:pt x="12214" y="143742"/>
                  </a:lnTo>
                  <a:lnTo>
                    <a:pt x="17766" y="151980"/>
                  </a:lnTo>
                  <a:lnTo>
                    <a:pt x="26147" y="157472"/>
                  </a:lnTo>
                  <a:lnTo>
                    <a:pt x="47937" y="163574"/>
                  </a:lnTo>
                  <a:lnTo>
                    <a:pt x="57959" y="162862"/>
                  </a:lnTo>
                  <a:lnTo>
                    <a:pt x="75333" y="155831"/>
                  </a:lnTo>
                  <a:lnTo>
                    <a:pt x="98268" y="133130"/>
                  </a:lnTo>
                  <a:lnTo>
                    <a:pt x="106507" y="111032"/>
                  </a:lnTo>
                  <a:lnTo>
                    <a:pt x="108998" y="86782"/>
                  </a:lnTo>
                  <a:lnTo>
                    <a:pt x="106207" y="64306"/>
                  </a:lnTo>
                  <a:lnTo>
                    <a:pt x="86382" y="16917"/>
                  </a:lnTo>
                  <a:lnTo>
                    <a:pt x="81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433534" y="430615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4" y="58617"/>
                  </a:lnTo>
                  <a:lnTo>
                    <a:pt x="18668" y="11418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433534" y="4158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507233" y="4230642"/>
              <a:ext cx="115814" cy="222913"/>
            </a:xfrm>
            <a:custGeom>
              <a:avLst/>
              <a:gdLst/>
              <a:ahLst/>
              <a:cxnLst/>
              <a:rect l="0" t="0" r="0" b="0"/>
              <a:pathLst>
                <a:path w="115814" h="222913">
                  <a:moveTo>
                    <a:pt x="0" y="96570"/>
                  </a:moveTo>
                  <a:lnTo>
                    <a:pt x="8333" y="134048"/>
                  </a:lnTo>
                  <a:lnTo>
                    <a:pt x="16305" y="189763"/>
                  </a:lnTo>
                  <a:lnTo>
                    <a:pt x="13876" y="182053"/>
                  </a:lnTo>
                  <a:lnTo>
                    <a:pt x="7849" y="126010"/>
                  </a:lnTo>
                  <a:lnTo>
                    <a:pt x="1550" y="65991"/>
                  </a:lnTo>
                  <a:lnTo>
                    <a:pt x="460" y="20699"/>
                  </a:lnTo>
                  <a:lnTo>
                    <a:pt x="4986" y="10894"/>
                  </a:lnTo>
                  <a:lnTo>
                    <a:pt x="12682" y="4358"/>
                  </a:lnTo>
                  <a:lnTo>
                    <a:pt x="22493" y="0"/>
                  </a:lnTo>
                  <a:lnTo>
                    <a:pt x="31373" y="605"/>
                  </a:lnTo>
                  <a:lnTo>
                    <a:pt x="47479" y="10635"/>
                  </a:lnTo>
                  <a:lnTo>
                    <a:pt x="59317" y="29911"/>
                  </a:lnTo>
                  <a:lnTo>
                    <a:pt x="82037" y="80413"/>
                  </a:lnTo>
                  <a:lnTo>
                    <a:pt x="100649" y="135450"/>
                  </a:lnTo>
                  <a:lnTo>
                    <a:pt x="112472" y="188261"/>
                  </a:lnTo>
                  <a:lnTo>
                    <a:pt x="115813" y="222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696746" y="4000829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3120" y="59358"/>
                  </a:lnTo>
                  <a:lnTo>
                    <a:pt x="14655" y="110121"/>
                  </a:lnTo>
                  <a:lnTo>
                    <a:pt x="20963" y="173614"/>
                  </a:lnTo>
                  <a:lnTo>
                    <a:pt x="27918" y="223927"/>
                  </a:lnTo>
                  <a:lnTo>
                    <a:pt x="33980" y="286561"/>
                  </a:lnTo>
                  <a:lnTo>
                    <a:pt x="40507" y="349323"/>
                  </a:lnTo>
                  <a:lnTo>
                    <a:pt x="41638" y="403760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654632" y="413769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52643"/>
                  </a:moveTo>
                  <a:lnTo>
                    <a:pt x="98468" y="41190"/>
                  </a:lnTo>
                  <a:lnTo>
                    <a:pt x="70670" y="33514"/>
                  </a:lnTo>
                  <a:lnTo>
                    <a:pt x="9078" y="37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345185" y="4643067"/>
            <a:ext cx="1403790" cy="567748"/>
            <a:chOff x="6345185" y="4643067"/>
            <a:chExt cx="1403790" cy="567748"/>
          </a:xfrm>
        </p:grpSpPr>
        <p:sp>
          <p:nvSpPr>
            <p:cNvPr id="116" name="Freeform 115"/>
            <p:cNvSpPr/>
            <p:nvPr/>
          </p:nvSpPr>
          <p:spPr>
            <a:xfrm>
              <a:off x="6345185" y="4822052"/>
              <a:ext cx="176513" cy="250903"/>
            </a:xfrm>
            <a:custGeom>
              <a:avLst/>
              <a:gdLst/>
              <a:ahLst/>
              <a:cxnLst/>
              <a:rect l="0" t="0" r="0" b="0"/>
              <a:pathLst>
                <a:path w="176513" h="250903">
                  <a:moveTo>
                    <a:pt x="98255" y="0"/>
                  </a:moveTo>
                  <a:lnTo>
                    <a:pt x="46720" y="37086"/>
                  </a:lnTo>
                  <a:lnTo>
                    <a:pt x="16527" y="90541"/>
                  </a:lnTo>
                  <a:lnTo>
                    <a:pt x="1769" y="130682"/>
                  </a:lnTo>
                  <a:lnTo>
                    <a:pt x="0" y="155177"/>
                  </a:lnTo>
                  <a:lnTo>
                    <a:pt x="8397" y="205087"/>
                  </a:lnTo>
                  <a:lnTo>
                    <a:pt x="23537" y="240531"/>
                  </a:lnTo>
                  <a:lnTo>
                    <a:pt x="30896" y="246921"/>
                  </a:lnTo>
                  <a:lnTo>
                    <a:pt x="39311" y="250012"/>
                  </a:lnTo>
                  <a:lnTo>
                    <a:pt x="48430" y="250902"/>
                  </a:lnTo>
                  <a:lnTo>
                    <a:pt x="64803" y="245653"/>
                  </a:lnTo>
                  <a:lnTo>
                    <a:pt x="94377" y="223219"/>
                  </a:lnTo>
                  <a:lnTo>
                    <a:pt x="142687" y="164671"/>
                  </a:lnTo>
                  <a:lnTo>
                    <a:pt x="168032" y="104952"/>
                  </a:lnTo>
                  <a:lnTo>
                    <a:pt x="176512" y="73601"/>
                  </a:lnTo>
                  <a:lnTo>
                    <a:pt x="174760" y="52598"/>
                  </a:lnTo>
                  <a:lnTo>
                    <a:pt x="166962" y="34685"/>
                  </a:lnTo>
                  <a:lnTo>
                    <a:pt x="161607" y="26633"/>
                  </a:lnTo>
                  <a:lnTo>
                    <a:pt x="146299" y="14566"/>
                  </a:lnTo>
                  <a:lnTo>
                    <a:pt x="1087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98108" y="4852778"/>
              <a:ext cx="282245" cy="223593"/>
            </a:xfrm>
            <a:custGeom>
              <a:avLst/>
              <a:gdLst/>
              <a:ahLst/>
              <a:cxnLst/>
              <a:rect l="0" t="0" r="0" b="0"/>
              <a:pathLst>
                <a:path w="282245" h="223593">
                  <a:moveTo>
                    <a:pt x="29561" y="116672"/>
                  </a:moveTo>
                  <a:lnTo>
                    <a:pt x="29561" y="165603"/>
                  </a:lnTo>
                  <a:lnTo>
                    <a:pt x="23971" y="219144"/>
                  </a:lnTo>
                  <a:lnTo>
                    <a:pt x="21155" y="223592"/>
                  </a:lnTo>
                  <a:lnTo>
                    <a:pt x="18107" y="223047"/>
                  </a:lnTo>
                  <a:lnTo>
                    <a:pt x="11602" y="213083"/>
                  </a:lnTo>
                  <a:lnTo>
                    <a:pt x="4811" y="196956"/>
                  </a:lnTo>
                  <a:lnTo>
                    <a:pt x="0" y="156968"/>
                  </a:lnTo>
                  <a:lnTo>
                    <a:pt x="6780" y="100629"/>
                  </a:lnTo>
                  <a:lnTo>
                    <a:pt x="22504" y="54492"/>
                  </a:lnTo>
                  <a:lnTo>
                    <a:pt x="47793" y="17172"/>
                  </a:lnTo>
                  <a:lnTo>
                    <a:pt x="55753" y="14074"/>
                  </a:lnTo>
                  <a:lnTo>
                    <a:pt x="64570" y="14348"/>
                  </a:lnTo>
                  <a:lnTo>
                    <a:pt x="73957" y="16871"/>
                  </a:lnTo>
                  <a:lnTo>
                    <a:pt x="81384" y="22062"/>
                  </a:lnTo>
                  <a:lnTo>
                    <a:pt x="92757" y="37189"/>
                  </a:lnTo>
                  <a:lnTo>
                    <a:pt x="113330" y="91951"/>
                  </a:lnTo>
                  <a:lnTo>
                    <a:pt x="122146" y="151044"/>
                  </a:lnTo>
                  <a:lnTo>
                    <a:pt x="124039" y="157134"/>
                  </a:lnTo>
                  <a:lnTo>
                    <a:pt x="126471" y="157685"/>
                  </a:lnTo>
                  <a:lnTo>
                    <a:pt x="169253" y="119501"/>
                  </a:lnTo>
                  <a:lnTo>
                    <a:pt x="224260" y="78009"/>
                  </a:lnTo>
                  <a:lnTo>
                    <a:pt x="241017" y="51404"/>
                  </a:lnTo>
                  <a:lnTo>
                    <a:pt x="243254" y="31513"/>
                  </a:lnTo>
                  <a:lnTo>
                    <a:pt x="242213" y="21295"/>
                  </a:lnTo>
                  <a:lnTo>
                    <a:pt x="238009" y="13313"/>
                  </a:lnTo>
                  <a:lnTo>
                    <a:pt x="223980" y="1325"/>
                  </a:lnTo>
                  <a:lnTo>
                    <a:pt x="215325" y="0"/>
                  </a:lnTo>
                  <a:lnTo>
                    <a:pt x="196350" y="4766"/>
                  </a:lnTo>
                  <a:lnTo>
                    <a:pt x="171526" y="20604"/>
                  </a:lnTo>
                  <a:lnTo>
                    <a:pt x="149353" y="45704"/>
                  </a:lnTo>
                  <a:lnTo>
                    <a:pt x="141293" y="68363"/>
                  </a:lnTo>
                  <a:lnTo>
                    <a:pt x="138881" y="92862"/>
                  </a:lnTo>
                  <a:lnTo>
                    <a:pt x="141708" y="115449"/>
                  </a:lnTo>
                  <a:lnTo>
                    <a:pt x="149983" y="134066"/>
                  </a:lnTo>
                  <a:lnTo>
                    <a:pt x="174360" y="165082"/>
                  </a:lnTo>
                  <a:lnTo>
                    <a:pt x="200366" y="186648"/>
                  </a:lnTo>
                  <a:lnTo>
                    <a:pt x="223237" y="194566"/>
                  </a:lnTo>
                  <a:lnTo>
                    <a:pt x="246660" y="196916"/>
                  </a:lnTo>
                  <a:lnTo>
                    <a:pt x="282244" y="190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01691" y="4796456"/>
              <a:ext cx="138988" cy="414359"/>
            </a:xfrm>
            <a:custGeom>
              <a:avLst/>
              <a:gdLst/>
              <a:ahLst/>
              <a:cxnLst/>
              <a:rect l="0" t="0" r="0" b="0"/>
              <a:pathLst>
                <a:path w="138988" h="414359">
                  <a:moveTo>
                    <a:pt x="47117" y="225637"/>
                  </a:moveTo>
                  <a:lnTo>
                    <a:pt x="39882" y="253193"/>
                  </a:lnTo>
                  <a:lnTo>
                    <a:pt x="37239" y="309416"/>
                  </a:lnTo>
                  <a:lnTo>
                    <a:pt x="36718" y="365928"/>
                  </a:lnTo>
                  <a:lnTo>
                    <a:pt x="35445" y="413963"/>
                  </a:lnTo>
                  <a:lnTo>
                    <a:pt x="33486" y="414358"/>
                  </a:lnTo>
                  <a:lnTo>
                    <a:pt x="31011" y="411112"/>
                  </a:lnTo>
                  <a:lnTo>
                    <a:pt x="23592" y="359665"/>
                  </a:lnTo>
                  <a:lnTo>
                    <a:pt x="17123" y="300205"/>
                  </a:lnTo>
                  <a:lnTo>
                    <a:pt x="10414" y="249421"/>
                  </a:lnTo>
                  <a:lnTo>
                    <a:pt x="4902" y="188264"/>
                  </a:lnTo>
                  <a:lnTo>
                    <a:pt x="0" y="131124"/>
                  </a:lnTo>
                  <a:lnTo>
                    <a:pt x="4015" y="74777"/>
                  </a:lnTo>
                  <a:lnTo>
                    <a:pt x="10803" y="52913"/>
                  </a:lnTo>
                  <a:lnTo>
                    <a:pt x="28636" y="14224"/>
                  </a:lnTo>
                  <a:lnTo>
                    <a:pt x="35966" y="7486"/>
                  </a:lnTo>
                  <a:lnTo>
                    <a:pt x="56589" y="0"/>
                  </a:lnTo>
                  <a:lnTo>
                    <a:pt x="78233" y="2911"/>
                  </a:lnTo>
                  <a:lnTo>
                    <a:pt x="107030" y="17704"/>
                  </a:lnTo>
                  <a:lnTo>
                    <a:pt x="121708" y="31447"/>
                  </a:lnTo>
                  <a:lnTo>
                    <a:pt x="132131" y="49253"/>
                  </a:lnTo>
                  <a:lnTo>
                    <a:pt x="138987" y="90187"/>
                  </a:lnTo>
                  <a:lnTo>
                    <a:pt x="135429" y="128182"/>
                  </a:lnTo>
                  <a:lnTo>
                    <a:pt x="121377" y="161666"/>
                  </a:lnTo>
                  <a:lnTo>
                    <a:pt x="102395" y="188225"/>
                  </a:lnTo>
                  <a:lnTo>
                    <a:pt x="76364" y="205323"/>
                  </a:lnTo>
                  <a:lnTo>
                    <a:pt x="36589" y="215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96207" y="4643067"/>
              <a:ext cx="9066" cy="347441"/>
            </a:xfrm>
            <a:custGeom>
              <a:avLst/>
              <a:gdLst/>
              <a:ahLst/>
              <a:cxnLst/>
              <a:rect l="0" t="0" r="0" b="0"/>
              <a:pathLst>
                <a:path w="9066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3003" y="220321"/>
                  </a:lnTo>
                  <a:lnTo>
                    <a:pt x="593" y="282383"/>
                  </a:lnTo>
                  <a:lnTo>
                    <a:pt x="175" y="31958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64316" y="4819560"/>
              <a:ext cx="152991" cy="190672"/>
            </a:xfrm>
            <a:custGeom>
              <a:avLst/>
              <a:gdLst/>
              <a:ahLst/>
              <a:cxnLst/>
              <a:rect l="0" t="0" r="0" b="0"/>
              <a:pathLst>
                <a:path w="152991" h="190672">
                  <a:moveTo>
                    <a:pt x="100347" y="76191"/>
                  </a:moveTo>
                  <a:lnTo>
                    <a:pt x="97228" y="33499"/>
                  </a:lnTo>
                  <a:lnTo>
                    <a:pt x="94757" y="23164"/>
                  </a:lnTo>
                  <a:lnTo>
                    <a:pt x="89602" y="15103"/>
                  </a:lnTo>
                  <a:lnTo>
                    <a:pt x="74515" y="3027"/>
                  </a:lnTo>
                  <a:lnTo>
                    <a:pt x="56111" y="0"/>
                  </a:lnTo>
                  <a:lnTo>
                    <a:pt x="46290" y="831"/>
                  </a:lnTo>
                  <a:lnTo>
                    <a:pt x="38573" y="4894"/>
                  </a:lnTo>
                  <a:lnTo>
                    <a:pt x="26878" y="18767"/>
                  </a:lnTo>
                  <a:lnTo>
                    <a:pt x="13718" y="46308"/>
                  </a:lnTo>
                  <a:lnTo>
                    <a:pt x="3541" y="105806"/>
                  </a:lnTo>
                  <a:lnTo>
                    <a:pt x="0" y="127957"/>
                  </a:lnTo>
                  <a:lnTo>
                    <a:pt x="2326" y="149501"/>
                  </a:lnTo>
                  <a:lnTo>
                    <a:pt x="15802" y="181361"/>
                  </a:lnTo>
                  <a:lnTo>
                    <a:pt x="22927" y="187248"/>
                  </a:lnTo>
                  <a:lnTo>
                    <a:pt x="31185" y="190003"/>
                  </a:lnTo>
                  <a:lnTo>
                    <a:pt x="40202" y="190671"/>
                  </a:lnTo>
                  <a:lnTo>
                    <a:pt x="47382" y="186436"/>
                  </a:lnTo>
                  <a:lnTo>
                    <a:pt x="58479" y="169252"/>
                  </a:lnTo>
                  <a:lnTo>
                    <a:pt x="82513" y="107628"/>
                  </a:lnTo>
                  <a:lnTo>
                    <a:pt x="88376" y="66586"/>
                  </a:lnTo>
                  <a:lnTo>
                    <a:pt x="95772" y="90715"/>
                  </a:lnTo>
                  <a:lnTo>
                    <a:pt x="119071" y="129623"/>
                  </a:lnTo>
                  <a:lnTo>
                    <a:pt x="132456" y="140882"/>
                  </a:lnTo>
                  <a:lnTo>
                    <a:pt x="152990" y="14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36159" y="4776919"/>
              <a:ext cx="118018" cy="227176"/>
            </a:xfrm>
            <a:custGeom>
              <a:avLst/>
              <a:gdLst/>
              <a:ahLst/>
              <a:cxnLst/>
              <a:rect l="0" t="0" r="0" b="0"/>
              <a:pathLst>
                <a:path w="118018" h="227176">
                  <a:moveTo>
                    <a:pt x="107488" y="13547"/>
                  </a:moveTo>
                  <a:lnTo>
                    <a:pt x="90721" y="2369"/>
                  </a:lnTo>
                  <a:lnTo>
                    <a:pt x="73129" y="0"/>
                  </a:lnTo>
                  <a:lnTo>
                    <a:pt x="63525" y="1006"/>
                  </a:lnTo>
                  <a:lnTo>
                    <a:pt x="46615" y="8363"/>
                  </a:lnTo>
                  <a:lnTo>
                    <a:pt x="31300" y="20602"/>
                  </a:lnTo>
                  <a:lnTo>
                    <a:pt x="10694" y="47223"/>
                  </a:lnTo>
                  <a:lnTo>
                    <a:pt x="907" y="67119"/>
                  </a:lnTo>
                  <a:lnTo>
                    <a:pt x="0" y="109229"/>
                  </a:lnTo>
                  <a:lnTo>
                    <a:pt x="13366" y="170210"/>
                  </a:lnTo>
                  <a:lnTo>
                    <a:pt x="16664" y="181160"/>
                  </a:lnTo>
                  <a:lnTo>
                    <a:pt x="29688" y="199566"/>
                  </a:lnTo>
                  <a:lnTo>
                    <a:pt x="47174" y="214375"/>
                  </a:lnTo>
                  <a:lnTo>
                    <a:pt x="66644" y="224857"/>
                  </a:lnTo>
                  <a:lnTo>
                    <a:pt x="86996" y="227175"/>
                  </a:lnTo>
                  <a:lnTo>
                    <a:pt x="118017" y="224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87611" y="4762129"/>
              <a:ext cx="145551" cy="263224"/>
            </a:xfrm>
            <a:custGeom>
              <a:avLst/>
              <a:gdLst/>
              <a:ahLst/>
              <a:cxnLst/>
              <a:rect l="0" t="0" r="0" b="0"/>
              <a:pathLst>
                <a:path w="145551" h="263224">
                  <a:moveTo>
                    <a:pt x="71850" y="112565"/>
                  </a:moveTo>
                  <a:lnTo>
                    <a:pt x="119725" y="66784"/>
                  </a:lnTo>
                  <a:lnTo>
                    <a:pt x="124824" y="57477"/>
                  </a:lnTo>
                  <a:lnTo>
                    <a:pt x="127369" y="37779"/>
                  </a:lnTo>
                  <a:lnTo>
                    <a:pt x="126410" y="27613"/>
                  </a:lnTo>
                  <a:lnTo>
                    <a:pt x="122261" y="19665"/>
                  </a:lnTo>
                  <a:lnTo>
                    <a:pt x="108293" y="7715"/>
                  </a:lnTo>
                  <a:lnTo>
                    <a:pt x="75109" y="0"/>
                  </a:lnTo>
                  <a:lnTo>
                    <a:pt x="55361" y="4434"/>
                  </a:lnTo>
                  <a:lnTo>
                    <a:pt x="38785" y="15374"/>
                  </a:lnTo>
                  <a:lnTo>
                    <a:pt x="23619" y="31934"/>
                  </a:lnTo>
                  <a:lnTo>
                    <a:pt x="7516" y="72167"/>
                  </a:lnTo>
                  <a:lnTo>
                    <a:pt x="0" y="129758"/>
                  </a:lnTo>
                  <a:lnTo>
                    <a:pt x="1635" y="183075"/>
                  </a:lnTo>
                  <a:lnTo>
                    <a:pt x="7888" y="204734"/>
                  </a:lnTo>
                  <a:lnTo>
                    <a:pt x="30966" y="237703"/>
                  </a:lnTo>
                  <a:lnTo>
                    <a:pt x="45491" y="251240"/>
                  </a:lnTo>
                  <a:lnTo>
                    <a:pt x="63644" y="261156"/>
                  </a:lnTo>
                  <a:lnTo>
                    <a:pt x="83411" y="263223"/>
                  </a:lnTo>
                  <a:lnTo>
                    <a:pt x="145550" y="259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38446" y="4979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961100" y="4222072"/>
            <a:ext cx="1443267" cy="967553"/>
            <a:chOff x="2961100" y="4222072"/>
            <a:chExt cx="1443267" cy="967553"/>
          </a:xfrm>
        </p:grpSpPr>
        <p:sp>
          <p:nvSpPr>
            <p:cNvPr id="125" name="Freeform 124"/>
            <p:cNvSpPr/>
            <p:nvPr/>
          </p:nvSpPr>
          <p:spPr>
            <a:xfrm>
              <a:off x="3116435" y="4513172"/>
              <a:ext cx="356521" cy="477336"/>
            </a:xfrm>
            <a:custGeom>
              <a:avLst/>
              <a:gdLst/>
              <a:ahLst/>
              <a:cxnLst/>
              <a:rect l="0" t="0" r="0" b="0"/>
              <a:pathLst>
                <a:path w="356521" h="477336">
                  <a:moveTo>
                    <a:pt x="0" y="45667"/>
                  </a:moveTo>
                  <a:lnTo>
                    <a:pt x="58617" y="45667"/>
                  </a:lnTo>
                  <a:lnTo>
                    <a:pt x="121196" y="44497"/>
                  </a:lnTo>
                  <a:lnTo>
                    <a:pt x="171350" y="38431"/>
                  </a:lnTo>
                  <a:lnTo>
                    <a:pt x="227693" y="32669"/>
                  </a:lnTo>
                  <a:lnTo>
                    <a:pt x="290987" y="17266"/>
                  </a:lnTo>
                  <a:lnTo>
                    <a:pt x="346938" y="0"/>
                  </a:lnTo>
                  <a:lnTo>
                    <a:pt x="352955" y="3524"/>
                  </a:lnTo>
                  <a:lnTo>
                    <a:pt x="355796" y="11723"/>
                  </a:lnTo>
                  <a:lnTo>
                    <a:pt x="356520" y="23037"/>
                  </a:lnTo>
                  <a:lnTo>
                    <a:pt x="351086" y="41849"/>
                  </a:lnTo>
                  <a:lnTo>
                    <a:pt x="323137" y="95900"/>
                  </a:lnTo>
                  <a:lnTo>
                    <a:pt x="296724" y="150635"/>
                  </a:lnTo>
                  <a:lnTo>
                    <a:pt x="270709" y="214095"/>
                  </a:lnTo>
                  <a:lnTo>
                    <a:pt x="244414" y="275095"/>
                  </a:lnTo>
                  <a:lnTo>
                    <a:pt x="217670" y="330817"/>
                  </a:lnTo>
                  <a:lnTo>
                    <a:pt x="197004" y="391606"/>
                  </a:lnTo>
                  <a:lnTo>
                    <a:pt x="167594" y="445552"/>
                  </a:lnTo>
                  <a:lnTo>
                    <a:pt x="147399" y="477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63875" y="4979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80173" y="4547705"/>
              <a:ext cx="268014" cy="486444"/>
            </a:xfrm>
            <a:custGeom>
              <a:avLst/>
              <a:gdLst/>
              <a:ahLst/>
              <a:cxnLst/>
              <a:rect l="0" t="0" r="0" b="0"/>
              <a:pathLst>
                <a:path w="268014" h="486444">
                  <a:moveTo>
                    <a:pt x="25858" y="53248"/>
                  </a:moveTo>
                  <a:lnTo>
                    <a:pt x="7899" y="114359"/>
                  </a:lnTo>
                  <a:lnTo>
                    <a:pt x="0" y="139205"/>
                  </a:lnTo>
                  <a:lnTo>
                    <a:pt x="12631" y="79348"/>
                  </a:lnTo>
                  <a:lnTo>
                    <a:pt x="29137" y="33187"/>
                  </a:lnTo>
                  <a:lnTo>
                    <a:pt x="35063" y="22327"/>
                  </a:lnTo>
                  <a:lnTo>
                    <a:pt x="51006" y="7140"/>
                  </a:lnTo>
                  <a:lnTo>
                    <a:pt x="60171" y="1452"/>
                  </a:lnTo>
                  <a:lnTo>
                    <a:pt x="69790" y="0"/>
                  </a:lnTo>
                  <a:lnTo>
                    <a:pt x="89837" y="4626"/>
                  </a:lnTo>
                  <a:lnTo>
                    <a:pt x="107325" y="20720"/>
                  </a:lnTo>
                  <a:lnTo>
                    <a:pt x="143647" y="81417"/>
                  </a:lnTo>
                  <a:lnTo>
                    <a:pt x="161732" y="132512"/>
                  </a:lnTo>
                  <a:lnTo>
                    <a:pt x="169842" y="184358"/>
                  </a:lnTo>
                  <a:lnTo>
                    <a:pt x="172245" y="244174"/>
                  </a:lnTo>
                  <a:lnTo>
                    <a:pt x="169838" y="306351"/>
                  </a:lnTo>
                  <a:lnTo>
                    <a:pt x="161715" y="359869"/>
                  </a:lnTo>
                  <a:lnTo>
                    <a:pt x="148490" y="414982"/>
                  </a:lnTo>
                  <a:lnTo>
                    <a:pt x="132513" y="456916"/>
                  </a:lnTo>
                  <a:lnTo>
                    <a:pt x="116544" y="475591"/>
                  </a:lnTo>
                  <a:lnTo>
                    <a:pt x="107372" y="482209"/>
                  </a:lnTo>
                  <a:lnTo>
                    <a:pt x="84703" y="486443"/>
                  </a:lnTo>
                  <a:lnTo>
                    <a:pt x="72107" y="485934"/>
                  </a:lnTo>
                  <a:lnTo>
                    <a:pt x="62540" y="482085"/>
                  </a:lnTo>
                  <a:lnTo>
                    <a:pt x="48790" y="468451"/>
                  </a:lnTo>
                  <a:lnTo>
                    <a:pt x="34472" y="435454"/>
                  </a:lnTo>
                  <a:lnTo>
                    <a:pt x="33999" y="396042"/>
                  </a:lnTo>
                  <a:lnTo>
                    <a:pt x="46858" y="360317"/>
                  </a:lnTo>
                  <a:lnTo>
                    <a:pt x="65217" y="341412"/>
                  </a:lnTo>
                  <a:lnTo>
                    <a:pt x="88974" y="327550"/>
                  </a:lnTo>
                  <a:lnTo>
                    <a:pt x="115131" y="321389"/>
                  </a:lnTo>
                  <a:lnTo>
                    <a:pt x="150575" y="323510"/>
                  </a:lnTo>
                  <a:lnTo>
                    <a:pt x="207748" y="346317"/>
                  </a:lnTo>
                  <a:lnTo>
                    <a:pt x="268013" y="369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06114" y="4590425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3119" y="60383"/>
                  </a:lnTo>
                  <a:lnTo>
                    <a:pt x="8333" y="111868"/>
                  </a:lnTo>
                  <a:lnTo>
                    <a:pt x="15684" y="171186"/>
                  </a:lnTo>
                  <a:lnTo>
                    <a:pt x="19465" y="219437"/>
                  </a:lnTo>
                  <a:lnTo>
                    <a:pt x="29148" y="278568"/>
                  </a:lnTo>
                  <a:lnTo>
                    <a:pt x="39206" y="331496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61100" y="4222072"/>
              <a:ext cx="1443267" cy="967553"/>
            </a:xfrm>
            <a:custGeom>
              <a:avLst/>
              <a:gdLst/>
              <a:ahLst/>
              <a:cxnLst/>
              <a:rect l="0" t="0" r="0" b="0"/>
              <a:pathLst>
                <a:path w="1443267" h="967553">
                  <a:moveTo>
                    <a:pt x="902858" y="94612"/>
                  </a:moveTo>
                  <a:lnTo>
                    <a:pt x="840766" y="70892"/>
                  </a:lnTo>
                  <a:lnTo>
                    <a:pt x="784067" y="55729"/>
                  </a:lnTo>
                  <a:lnTo>
                    <a:pt x="723698" y="45688"/>
                  </a:lnTo>
                  <a:lnTo>
                    <a:pt x="670503" y="42704"/>
                  </a:lnTo>
                  <a:lnTo>
                    <a:pt x="609346" y="42114"/>
                  </a:lnTo>
                  <a:lnTo>
                    <a:pt x="548176" y="41998"/>
                  </a:lnTo>
                  <a:lnTo>
                    <a:pt x="499330" y="43147"/>
                  </a:lnTo>
                  <a:lnTo>
                    <a:pt x="437191" y="53424"/>
                  </a:lnTo>
                  <a:lnTo>
                    <a:pt x="374527" y="72308"/>
                  </a:lnTo>
                  <a:lnTo>
                    <a:pt x="318258" y="91332"/>
                  </a:lnTo>
                  <a:lnTo>
                    <a:pt x="255688" y="123180"/>
                  </a:lnTo>
                  <a:lnTo>
                    <a:pt x="198186" y="160967"/>
                  </a:lnTo>
                  <a:lnTo>
                    <a:pt x="142676" y="212900"/>
                  </a:lnTo>
                  <a:lnTo>
                    <a:pt x="85636" y="275204"/>
                  </a:lnTo>
                  <a:lnTo>
                    <a:pt x="43074" y="336909"/>
                  </a:lnTo>
                  <a:lnTo>
                    <a:pt x="15575" y="399950"/>
                  </a:lnTo>
                  <a:lnTo>
                    <a:pt x="2209" y="445564"/>
                  </a:lnTo>
                  <a:lnTo>
                    <a:pt x="0" y="495345"/>
                  </a:lnTo>
                  <a:lnTo>
                    <a:pt x="12249" y="556564"/>
                  </a:lnTo>
                  <a:lnTo>
                    <a:pt x="42453" y="616533"/>
                  </a:lnTo>
                  <a:lnTo>
                    <a:pt x="82215" y="675346"/>
                  </a:lnTo>
                  <a:lnTo>
                    <a:pt x="140715" y="732822"/>
                  </a:lnTo>
                  <a:lnTo>
                    <a:pt x="198014" y="775409"/>
                  </a:lnTo>
                  <a:lnTo>
                    <a:pt x="260670" y="811975"/>
                  </a:lnTo>
                  <a:lnTo>
                    <a:pt x="323795" y="843998"/>
                  </a:lnTo>
                  <a:lnTo>
                    <a:pt x="374311" y="866593"/>
                  </a:lnTo>
                  <a:lnTo>
                    <a:pt x="429350" y="886654"/>
                  </a:lnTo>
                  <a:lnTo>
                    <a:pt x="485282" y="907211"/>
                  </a:lnTo>
                  <a:lnTo>
                    <a:pt x="541390" y="922536"/>
                  </a:lnTo>
                  <a:lnTo>
                    <a:pt x="600653" y="936829"/>
                  </a:lnTo>
                  <a:lnTo>
                    <a:pt x="662749" y="950917"/>
                  </a:lnTo>
                  <a:lnTo>
                    <a:pt x="720075" y="963795"/>
                  </a:lnTo>
                  <a:lnTo>
                    <a:pt x="779579" y="967552"/>
                  </a:lnTo>
                  <a:lnTo>
                    <a:pt x="841722" y="962705"/>
                  </a:lnTo>
                  <a:lnTo>
                    <a:pt x="900227" y="950483"/>
                  </a:lnTo>
                  <a:lnTo>
                    <a:pt x="960657" y="936803"/>
                  </a:lnTo>
                  <a:lnTo>
                    <a:pt x="1018260" y="917247"/>
                  </a:lnTo>
                  <a:lnTo>
                    <a:pt x="1070323" y="890854"/>
                  </a:lnTo>
                  <a:lnTo>
                    <a:pt x="1132737" y="850530"/>
                  </a:lnTo>
                  <a:lnTo>
                    <a:pt x="1195231" y="811193"/>
                  </a:lnTo>
                  <a:lnTo>
                    <a:pt x="1249979" y="767133"/>
                  </a:lnTo>
                  <a:lnTo>
                    <a:pt x="1312272" y="705150"/>
                  </a:lnTo>
                  <a:lnTo>
                    <a:pt x="1351454" y="647018"/>
                  </a:lnTo>
                  <a:lnTo>
                    <a:pt x="1380028" y="593716"/>
                  </a:lnTo>
                  <a:lnTo>
                    <a:pt x="1409640" y="537370"/>
                  </a:lnTo>
                  <a:lnTo>
                    <a:pt x="1429007" y="484240"/>
                  </a:lnTo>
                  <a:lnTo>
                    <a:pt x="1443266" y="442067"/>
                  </a:lnTo>
                  <a:lnTo>
                    <a:pt x="1442655" y="393703"/>
                  </a:lnTo>
                  <a:lnTo>
                    <a:pt x="1435065" y="340509"/>
                  </a:lnTo>
                  <a:lnTo>
                    <a:pt x="1420850" y="286943"/>
                  </a:lnTo>
                  <a:lnTo>
                    <a:pt x="1393606" y="236328"/>
                  </a:lnTo>
                  <a:lnTo>
                    <a:pt x="1364900" y="197043"/>
                  </a:lnTo>
                  <a:lnTo>
                    <a:pt x="1311168" y="139595"/>
                  </a:lnTo>
                  <a:lnTo>
                    <a:pt x="1259354" y="102009"/>
                  </a:lnTo>
                  <a:lnTo>
                    <a:pt x="1199080" y="72174"/>
                  </a:lnTo>
                  <a:lnTo>
                    <a:pt x="1147418" y="49192"/>
                  </a:lnTo>
                  <a:lnTo>
                    <a:pt x="1089033" y="32174"/>
                  </a:lnTo>
                  <a:lnTo>
                    <a:pt x="1027111" y="17547"/>
                  </a:lnTo>
                  <a:lnTo>
                    <a:pt x="978408" y="12506"/>
                  </a:lnTo>
                  <a:lnTo>
                    <a:pt x="921344" y="5423"/>
                  </a:lnTo>
                  <a:lnTo>
                    <a:pt x="865572" y="1505"/>
                  </a:lnTo>
                  <a:lnTo>
                    <a:pt x="806413" y="344"/>
                  </a:lnTo>
                  <a:lnTo>
                    <a:pt x="750019" y="0"/>
                  </a:lnTo>
                  <a:lnTo>
                    <a:pt x="693175" y="8207"/>
                  </a:lnTo>
                  <a:lnTo>
                    <a:pt x="681760" y="10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903610" y="600124"/>
            <a:ext cx="4891828" cy="684353"/>
            <a:chOff x="1903610" y="600124"/>
            <a:chExt cx="4891828" cy="684353"/>
          </a:xfrm>
        </p:grpSpPr>
        <p:sp>
          <p:nvSpPr>
            <p:cNvPr id="2" name="Freeform 1"/>
            <p:cNvSpPr/>
            <p:nvPr/>
          </p:nvSpPr>
          <p:spPr>
            <a:xfrm>
              <a:off x="1903610" y="600124"/>
              <a:ext cx="378195" cy="616124"/>
            </a:xfrm>
            <a:custGeom>
              <a:avLst/>
              <a:gdLst/>
              <a:ahLst/>
              <a:cxnLst/>
              <a:rect l="0" t="0" r="0" b="0"/>
              <a:pathLst>
                <a:path w="378195" h="616124">
                  <a:moveTo>
                    <a:pt x="265260" y="0"/>
                  </a:moveTo>
                  <a:lnTo>
                    <a:pt x="227782" y="8333"/>
                  </a:lnTo>
                  <a:lnTo>
                    <a:pt x="170769" y="4506"/>
                  </a:lnTo>
                  <a:lnTo>
                    <a:pt x="120410" y="1335"/>
                  </a:lnTo>
                  <a:lnTo>
                    <a:pt x="60566" y="1433"/>
                  </a:lnTo>
                  <a:lnTo>
                    <a:pt x="36245" y="5706"/>
                  </a:lnTo>
                  <a:lnTo>
                    <a:pt x="27185" y="10823"/>
                  </a:lnTo>
                  <a:lnTo>
                    <a:pt x="14000" y="25867"/>
                  </a:lnTo>
                  <a:lnTo>
                    <a:pt x="0" y="59657"/>
                  </a:lnTo>
                  <a:lnTo>
                    <a:pt x="430" y="112996"/>
                  </a:lnTo>
                  <a:lnTo>
                    <a:pt x="4847" y="168593"/>
                  </a:lnTo>
                  <a:lnTo>
                    <a:pt x="19964" y="231428"/>
                  </a:lnTo>
                  <a:lnTo>
                    <a:pt x="37191" y="293154"/>
                  </a:lnTo>
                  <a:lnTo>
                    <a:pt x="40684" y="297211"/>
                  </a:lnTo>
                  <a:lnTo>
                    <a:pt x="44183" y="296407"/>
                  </a:lnTo>
                  <a:lnTo>
                    <a:pt x="51190" y="286154"/>
                  </a:lnTo>
                  <a:lnTo>
                    <a:pt x="68340" y="254096"/>
                  </a:lnTo>
                  <a:lnTo>
                    <a:pt x="93911" y="224887"/>
                  </a:lnTo>
                  <a:lnTo>
                    <a:pt x="120124" y="209223"/>
                  </a:lnTo>
                  <a:lnTo>
                    <a:pt x="168827" y="201855"/>
                  </a:lnTo>
                  <a:lnTo>
                    <a:pt x="208482" y="202918"/>
                  </a:lnTo>
                  <a:lnTo>
                    <a:pt x="253915" y="223053"/>
                  </a:lnTo>
                  <a:lnTo>
                    <a:pt x="307266" y="264856"/>
                  </a:lnTo>
                  <a:lnTo>
                    <a:pt x="354413" y="316071"/>
                  </a:lnTo>
                  <a:lnTo>
                    <a:pt x="371354" y="353094"/>
                  </a:lnTo>
                  <a:lnTo>
                    <a:pt x="378194" y="393699"/>
                  </a:lnTo>
                  <a:lnTo>
                    <a:pt x="372099" y="456577"/>
                  </a:lnTo>
                  <a:lnTo>
                    <a:pt x="359630" y="512151"/>
                  </a:lnTo>
                  <a:lnTo>
                    <a:pt x="340313" y="557270"/>
                  </a:lnTo>
                  <a:lnTo>
                    <a:pt x="315184" y="583787"/>
                  </a:lnTo>
                  <a:lnTo>
                    <a:pt x="285511" y="606462"/>
                  </a:lnTo>
                  <a:lnTo>
                    <a:pt x="258663" y="614639"/>
                  </a:lnTo>
                  <a:lnTo>
                    <a:pt x="213782" y="616123"/>
                  </a:lnTo>
                  <a:lnTo>
                    <a:pt x="156696" y="606144"/>
                  </a:lnTo>
                  <a:lnTo>
                    <a:pt x="107333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4825" y="642238"/>
              <a:ext cx="385689" cy="560479"/>
            </a:xfrm>
            <a:custGeom>
              <a:avLst/>
              <a:gdLst/>
              <a:ahLst/>
              <a:cxnLst/>
              <a:rect l="0" t="0" r="0" b="0"/>
              <a:pathLst>
                <a:path w="385689" h="560479">
                  <a:moveTo>
                    <a:pt x="135713" y="0"/>
                  </a:moveTo>
                  <a:lnTo>
                    <a:pt x="91751" y="20243"/>
                  </a:lnTo>
                  <a:lnTo>
                    <a:pt x="29345" y="66838"/>
                  </a:lnTo>
                  <a:lnTo>
                    <a:pt x="8890" y="80788"/>
                  </a:lnTo>
                  <a:lnTo>
                    <a:pt x="3201" y="81935"/>
                  </a:lnTo>
                  <a:lnTo>
                    <a:pt x="578" y="79190"/>
                  </a:lnTo>
                  <a:lnTo>
                    <a:pt x="0" y="73850"/>
                  </a:lnTo>
                  <a:lnTo>
                    <a:pt x="8716" y="58559"/>
                  </a:lnTo>
                  <a:lnTo>
                    <a:pt x="25458" y="41234"/>
                  </a:lnTo>
                  <a:lnTo>
                    <a:pt x="62361" y="19496"/>
                  </a:lnTo>
                  <a:lnTo>
                    <a:pt x="109820" y="6296"/>
                  </a:lnTo>
                  <a:lnTo>
                    <a:pt x="172020" y="4363"/>
                  </a:lnTo>
                  <a:lnTo>
                    <a:pt x="196303" y="10128"/>
                  </a:lnTo>
                  <a:lnTo>
                    <a:pt x="228535" y="26527"/>
                  </a:lnTo>
                  <a:lnTo>
                    <a:pt x="245598" y="39476"/>
                  </a:lnTo>
                  <a:lnTo>
                    <a:pt x="249914" y="47374"/>
                  </a:lnTo>
                  <a:lnTo>
                    <a:pt x="251590" y="65509"/>
                  </a:lnTo>
                  <a:lnTo>
                    <a:pt x="240367" y="95449"/>
                  </a:lnTo>
                  <a:lnTo>
                    <a:pt x="187897" y="158944"/>
                  </a:lnTo>
                  <a:lnTo>
                    <a:pt x="163524" y="187474"/>
                  </a:lnTo>
                  <a:lnTo>
                    <a:pt x="124439" y="208781"/>
                  </a:lnTo>
                  <a:lnTo>
                    <a:pt x="114160" y="212887"/>
                  </a:lnTo>
                  <a:lnTo>
                    <a:pt x="104966" y="213284"/>
                  </a:lnTo>
                  <a:lnTo>
                    <a:pt x="88513" y="207487"/>
                  </a:lnTo>
                  <a:lnTo>
                    <a:pt x="86699" y="202665"/>
                  </a:lnTo>
                  <a:lnTo>
                    <a:pt x="88999" y="197111"/>
                  </a:lnTo>
                  <a:lnTo>
                    <a:pt x="94042" y="191069"/>
                  </a:lnTo>
                  <a:lnTo>
                    <a:pt x="123496" y="176976"/>
                  </a:lnTo>
                  <a:lnTo>
                    <a:pt x="145492" y="175362"/>
                  </a:lnTo>
                  <a:lnTo>
                    <a:pt x="207191" y="188083"/>
                  </a:lnTo>
                  <a:lnTo>
                    <a:pt x="256071" y="211674"/>
                  </a:lnTo>
                  <a:lnTo>
                    <a:pt x="311977" y="252781"/>
                  </a:lnTo>
                  <a:lnTo>
                    <a:pt x="327527" y="269105"/>
                  </a:lnTo>
                  <a:lnTo>
                    <a:pt x="363672" y="325542"/>
                  </a:lnTo>
                  <a:lnTo>
                    <a:pt x="379252" y="363309"/>
                  </a:lnTo>
                  <a:lnTo>
                    <a:pt x="385688" y="404135"/>
                  </a:lnTo>
                  <a:lnTo>
                    <a:pt x="382005" y="451456"/>
                  </a:lnTo>
                  <a:lnTo>
                    <a:pt x="367916" y="491344"/>
                  </a:lnTo>
                  <a:lnTo>
                    <a:pt x="348924" y="525389"/>
                  </a:lnTo>
                  <a:lnTo>
                    <a:pt x="332249" y="540782"/>
                  </a:lnTo>
                  <a:lnTo>
                    <a:pt x="292948" y="560196"/>
                  </a:lnTo>
                  <a:lnTo>
                    <a:pt x="250672" y="560478"/>
                  </a:lnTo>
                  <a:lnTo>
                    <a:pt x="192390" y="550092"/>
                  </a:lnTo>
                  <a:lnTo>
                    <a:pt x="138936" y="533656"/>
                  </a:lnTo>
                  <a:lnTo>
                    <a:pt x="9360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71628" y="663295"/>
              <a:ext cx="278831" cy="540133"/>
            </a:xfrm>
            <a:custGeom>
              <a:avLst/>
              <a:gdLst/>
              <a:ahLst/>
              <a:cxnLst/>
              <a:rect l="0" t="0" r="0" b="0"/>
              <a:pathLst>
                <a:path w="278831" h="540133">
                  <a:moveTo>
                    <a:pt x="155335" y="0"/>
                  </a:moveTo>
                  <a:lnTo>
                    <a:pt x="112674" y="55659"/>
                  </a:lnTo>
                  <a:lnTo>
                    <a:pt x="78054" y="118984"/>
                  </a:lnTo>
                  <a:lnTo>
                    <a:pt x="43022" y="180283"/>
                  </a:lnTo>
                  <a:lnTo>
                    <a:pt x="23359" y="232143"/>
                  </a:lnTo>
                  <a:lnTo>
                    <a:pt x="11856" y="279483"/>
                  </a:lnTo>
                  <a:lnTo>
                    <a:pt x="2209" y="330554"/>
                  </a:lnTo>
                  <a:lnTo>
                    <a:pt x="0" y="382731"/>
                  </a:lnTo>
                  <a:lnTo>
                    <a:pt x="7405" y="434066"/>
                  </a:lnTo>
                  <a:lnTo>
                    <a:pt x="23897" y="477092"/>
                  </a:lnTo>
                  <a:lnTo>
                    <a:pt x="44771" y="505699"/>
                  </a:lnTo>
                  <a:lnTo>
                    <a:pt x="72663" y="527823"/>
                  </a:lnTo>
                  <a:lnTo>
                    <a:pt x="92856" y="537964"/>
                  </a:lnTo>
                  <a:lnTo>
                    <a:pt x="119768" y="540132"/>
                  </a:lnTo>
                  <a:lnTo>
                    <a:pt x="173526" y="531992"/>
                  </a:lnTo>
                  <a:lnTo>
                    <a:pt x="230247" y="497605"/>
                  </a:lnTo>
                  <a:lnTo>
                    <a:pt x="255390" y="471482"/>
                  </a:lnTo>
                  <a:lnTo>
                    <a:pt x="272069" y="441515"/>
                  </a:lnTo>
                  <a:lnTo>
                    <a:pt x="278830" y="399231"/>
                  </a:lnTo>
                  <a:lnTo>
                    <a:pt x="274173" y="375918"/>
                  </a:lnTo>
                  <a:lnTo>
                    <a:pt x="258397" y="349639"/>
                  </a:lnTo>
                  <a:lnTo>
                    <a:pt x="243254" y="334380"/>
                  </a:lnTo>
                  <a:lnTo>
                    <a:pt x="220927" y="319799"/>
                  </a:lnTo>
                  <a:lnTo>
                    <a:pt x="192286" y="314878"/>
                  </a:lnTo>
                  <a:lnTo>
                    <a:pt x="131829" y="321251"/>
                  </a:lnTo>
                  <a:lnTo>
                    <a:pt x="88969" y="336041"/>
                  </a:lnTo>
                  <a:lnTo>
                    <a:pt x="52223" y="360830"/>
                  </a:lnTo>
                  <a:lnTo>
                    <a:pt x="793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21761" y="114760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24638" y="646309"/>
              <a:ext cx="218264" cy="564469"/>
            </a:xfrm>
            <a:custGeom>
              <a:avLst/>
              <a:gdLst/>
              <a:ahLst/>
              <a:cxnLst/>
              <a:rect l="0" t="0" r="0" b="0"/>
              <a:pathLst>
                <a:path w="218264" h="564469">
                  <a:moveTo>
                    <a:pt x="218263" y="185442"/>
                  </a:moveTo>
                  <a:lnTo>
                    <a:pt x="218263" y="126825"/>
                  </a:lnTo>
                  <a:lnTo>
                    <a:pt x="206810" y="70228"/>
                  </a:lnTo>
                  <a:lnTo>
                    <a:pt x="199135" y="50008"/>
                  </a:lnTo>
                  <a:lnTo>
                    <a:pt x="180490" y="25470"/>
                  </a:lnTo>
                  <a:lnTo>
                    <a:pt x="162871" y="10618"/>
                  </a:lnTo>
                  <a:lnTo>
                    <a:pt x="140222" y="2457"/>
                  </a:lnTo>
                  <a:lnTo>
                    <a:pt x="113388" y="0"/>
                  </a:lnTo>
                  <a:lnTo>
                    <a:pt x="81965" y="2808"/>
                  </a:lnTo>
                  <a:lnTo>
                    <a:pt x="57861" y="14194"/>
                  </a:lnTo>
                  <a:lnTo>
                    <a:pt x="23322" y="50100"/>
                  </a:lnTo>
                  <a:lnTo>
                    <a:pt x="6735" y="86199"/>
                  </a:lnTo>
                  <a:lnTo>
                    <a:pt x="0" y="132120"/>
                  </a:lnTo>
                  <a:lnTo>
                    <a:pt x="13366" y="190464"/>
                  </a:lnTo>
                  <a:lnTo>
                    <a:pt x="21133" y="214580"/>
                  </a:lnTo>
                  <a:lnTo>
                    <a:pt x="34723" y="233877"/>
                  </a:lnTo>
                  <a:lnTo>
                    <a:pt x="52462" y="249083"/>
                  </a:lnTo>
                  <a:lnTo>
                    <a:pt x="72044" y="259740"/>
                  </a:lnTo>
                  <a:lnTo>
                    <a:pt x="92445" y="262137"/>
                  </a:lnTo>
                  <a:lnTo>
                    <a:pt x="112042" y="258133"/>
                  </a:lnTo>
                  <a:lnTo>
                    <a:pt x="143685" y="236499"/>
                  </a:lnTo>
                  <a:lnTo>
                    <a:pt x="172466" y="204106"/>
                  </a:lnTo>
                  <a:lnTo>
                    <a:pt x="196259" y="145208"/>
                  </a:lnTo>
                  <a:lnTo>
                    <a:pt x="200084" y="134053"/>
                  </a:lnTo>
                  <a:lnTo>
                    <a:pt x="202634" y="133635"/>
                  </a:lnTo>
                  <a:lnTo>
                    <a:pt x="205468" y="151888"/>
                  </a:lnTo>
                  <a:lnTo>
                    <a:pt x="200051" y="207497"/>
                  </a:lnTo>
                  <a:lnTo>
                    <a:pt x="198049" y="267106"/>
                  </a:lnTo>
                  <a:lnTo>
                    <a:pt x="197456" y="315963"/>
                  </a:lnTo>
                  <a:lnTo>
                    <a:pt x="197280" y="363585"/>
                  </a:lnTo>
                  <a:lnTo>
                    <a:pt x="197228" y="425658"/>
                  </a:lnTo>
                  <a:lnTo>
                    <a:pt x="198382" y="479795"/>
                  </a:lnTo>
                  <a:lnTo>
                    <a:pt x="205541" y="530715"/>
                  </a:lnTo>
                  <a:lnTo>
                    <a:pt x="207735" y="564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48435" y="684352"/>
              <a:ext cx="31421" cy="600125"/>
            </a:xfrm>
            <a:custGeom>
              <a:avLst/>
              <a:gdLst/>
              <a:ahLst/>
              <a:cxnLst/>
              <a:rect l="0" t="0" r="0" b="0"/>
              <a:pathLst>
                <a:path w="31421" h="600125">
                  <a:moveTo>
                    <a:pt x="20891" y="0"/>
                  </a:moveTo>
                  <a:lnTo>
                    <a:pt x="9438" y="52050"/>
                  </a:lnTo>
                  <a:lnTo>
                    <a:pt x="2680" y="101990"/>
                  </a:lnTo>
                  <a:lnTo>
                    <a:pt x="677" y="149542"/>
                  </a:lnTo>
                  <a:lnTo>
                    <a:pt x="0" y="212423"/>
                  </a:lnTo>
                  <a:lnTo>
                    <a:pt x="7103" y="269904"/>
                  </a:lnTo>
                  <a:lnTo>
                    <a:pt x="9719" y="329438"/>
                  </a:lnTo>
                  <a:lnTo>
                    <a:pt x="15825" y="385998"/>
                  </a:lnTo>
                  <a:lnTo>
                    <a:pt x="19890" y="439371"/>
                  </a:lnTo>
                  <a:lnTo>
                    <a:pt x="20694" y="498094"/>
                  </a:lnTo>
                  <a:lnTo>
                    <a:pt x="26441" y="554494"/>
                  </a:lnTo>
                  <a:lnTo>
                    <a:pt x="31420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64027" y="642238"/>
              <a:ext cx="294772" cy="368693"/>
            </a:xfrm>
            <a:custGeom>
              <a:avLst/>
              <a:gdLst/>
              <a:ahLst/>
              <a:cxnLst/>
              <a:rect l="0" t="0" r="0" b="0"/>
              <a:pathLst>
                <a:path w="294772" h="368693">
                  <a:moveTo>
                    <a:pt x="294771" y="294798"/>
                  </a:moveTo>
                  <a:lnTo>
                    <a:pt x="236154" y="300387"/>
                  </a:lnTo>
                  <a:lnTo>
                    <a:pt x="181980" y="319992"/>
                  </a:lnTo>
                  <a:lnTo>
                    <a:pt x="126218" y="336342"/>
                  </a:lnTo>
                  <a:lnTo>
                    <a:pt x="70143" y="350837"/>
                  </a:lnTo>
                  <a:lnTo>
                    <a:pt x="23582" y="368692"/>
                  </a:lnTo>
                  <a:lnTo>
                    <a:pt x="14543" y="367457"/>
                  </a:lnTo>
                  <a:lnTo>
                    <a:pt x="6176" y="364294"/>
                  </a:lnTo>
                  <a:lnTo>
                    <a:pt x="1769" y="358676"/>
                  </a:lnTo>
                  <a:lnTo>
                    <a:pt x="0" y="351421"/>
                  </a:lnTo>
                  <a:lnTo>
                    <a:pt x="3100" y="324443"/>
                  </a:lnTo>
                  <a:lnTo>
                    <a:pt x="17932" y="263910"/>
                  </a:lnTo>
                  <a:lnTo>
                    <a:pt x="31640" y="201912"/>
                  </a:lnTo>
                  <a:lnTo>
                    <a:pt x="51202" y="138670"/>
                  </a:lnTo>
                  <a:lnTo>
                    <a:pt x="65195" y="87231"/>
                  </a:lnTo>
                  <a:lnTo>
                    <a:pt x="79233" y="29362"/>
                  </a:lnTo>
                  <a:lnTo>
                    <a:pt x="842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37865" y="926507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8072" y="14655"/>
                  </a:lnTo>
                  <a:lnTo>
                    <a:pt x="157174" y="28198"/>
                  </a:lnTo>
                  <a:lnTo>
                    <a:pt x="96340" y="39019"/>
                  </a:lnTo>
                  <a:lnTo>
                    <a:pt x="34350" y="489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79979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43150" y="11265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59046" y="631709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2195" y="57264"/>
                  </a:lnTo>
                  <a:lnTo>
                    <a:pt x="651" y="112894"/>
                  </a:lnTo>
                  <a:lnTo>
                    <a:pt x="289" y="157800"/>
                  </a:lnTo>
                  <a:lnTo>
                    <a:pt x="129" y="205054"/>
                  </a:lnTo>
                  <a:lnTo>
                    <a:pt x="38" y="260929"/>
                  </a:lnTo>
                  <a:lnTo>
                    <a:pt x="7244" y="324069"/>
                  </a:lnTo>
                  <a:lnTo>
                    <a:pt x="8386" y="381460"/>
                  </a:lnTo>
                  <a:lnTo>
                    <a:pt x="3005" y="440579"/>
                  </a:lnTo>
                  <a:lnTo>
                    <a:pt x="594" y="49430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60478" y="610652"/>
              <a:ext cx="375173" cy="542997"/>
            </a:xfrm>
            <a:custGeom>
              <a:avLst/>
              <a:gdLst/>
              <a:ahLst/>
              <a:cxnLst/>
              <a:rect l="0" t="0" r="0" b="0"/>
              <a:pathLst>
                <a:path w="375173" h="542997">
                  <a:moveTo>
                    <a:pt x="156537" y="31586"/>
                  </a:moveTo>
                  <a:lnTo>
                    <a:pt x="131321" y="50736"/>
                  </a:lnTo>
                  <a:lnTo>
                    <a:pt x="80349" y="107087"/>
                  </a:lnTo>
                  <a:lnTo>
                    <a:pt x="59744" y="130516"/>
                  </a:lnTo>
                  <a:lnTo>
                    <a:pt x="34142" y="189880"/>
                  </a:lnTo>
                  <a:lnTo>
                    <a:pt x="12686" y="252717"/>
                  </a:lnTo>
                  <a:lnTo>
                    <a:pt x="3300" y="287789"/>
                  </a:lnTo>
                  <a:lnTo>
                    <a:pt x="0" y="339905"/>
                  </a:lnTo>
                  <a:lnTo>
                    <a:pt x="191" y="391741"/>
                  </a:lnTo>
                  <a:lnTo>
                    <a:pt x="9477" y="437256"/>
                  </a:lnTo>
                  <a:lnTo>
                    <a:pt x="42870" y="491437"/>
                  </a:lnTo>
                  <a:lnTo>
                    <a:pt x="65074" y="513215"/>
                  </a:lnTo>
                  <a:lnTo>
                    <a:pt x="109290" y="536289"/>
                  </a:lnTo>
                  <a:lnTo>
                    <a:pt x="151377" y="542996"/>
                  </a:lnTo>
                  <a:lnTo>
                    <a:pt x="188934" y="536924"/>
                  </a:lnTo>
                  <a:lnTo>
                    <a:pt x="249721" y="514504"/>
                  </a:lnTo>
                  <a:lnTo>
                    <a:pt x="277501" y="498900"/>
                  </a:lnTo>
                  <a:lnTo>
                    <a:pt x="334813" y="437374"/>
                  </a:lnTo>
                  <a:lnTo>
                    <a:pt x="355719" y="401774"/>
                  </a:lnTo>
                  <a:lnTo>
                    <a:pt x="369322" y="352231"/>
                  </a:lnTo>
                  <a:lnTo>
                    <a:pt x="375172" y="293098"/>
                  </a:lnTo>
                  <a:lnTo>
                    <a:pt x="371317" y="231124"/>
                  </a:lnTo>
                  <a:lnTo>
                    <a:pt x="362766" y="168307"/>
                  </a:lnTo>
                  <a:lnTo>
                    <a:pt x="341644" y="110830"/>
                  </a:lnTo>
                  <a:lnTo>
                    <a:pt x="313159" y="62345"/>
                  </a:lnTo>
                  <a:lnTo>
                    <a:pt x="276903" y="29521"/>
                  </a:lnTo>
                  <a:lnTo>
                    <a:pt x="236525" y="10567"/>
                  </a:lnTo>
                  <a:lnTo>
                    <a:pt x="179448" y="1392"/>
                  </a:lnTo>
                  <a:lnTo>
                    <a:pt x="1670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74029" y="634278"/>
              <a:ext cx="521409" cy="521591"/>
            </a:xfrm>
            <a:custGeom>
              <a:avLst/>
              <a:gdLst/>
              <a:ahLst/>
              <a:cxnLst/>
              <a:rect l="0" t="0" r="0" b="0"/>
              <a:pathLst>
                <a:path w="521409" h="521591">
                  <a:moveTo>
                    <a:pt x="211525" y="29017"/>
                  </a:moveTo>
                  <a:lnTo>
                    <a:pt x="152908" y="34606"/>
                  </a:lnTo>
                  <a:lnTo>
                    <a:pt x="101074" y="55381"/>
                  </a:lnTo>
                  <a:lnTo>
                    <a:pt x="58275" y="88915"/>
                  </a:lnTo>
                  <a:lnTo>
                    <a:pt x="30431" y="132442"/>
                  </a:lnTo>
                  <a:lnTo>
                    <a:pt x="9334" y="182288"/>
                  </a:lnTo>
                  <a:lnTo>
                    <a:pt x="0" y="211781"/>
                  </a:lnTo>
                  <a:lnTo>
                    <a:pt x="3539" y="268669"/>
                  </a:lnTo>
                  <a:lnTo>
                    <a:pt x="15504" y="329690"/>
                  </a:lnTo>
                  <a:lnTo>
                    <a:pt x="30302" y="374368"/>
                  </a:lnTo>
                  <a:lnTo>
                    <a:pt x="74934" y="437105"/>
                  </a:lnTo>
                  <a:lnTo>
                    <a:pt x="102786" y="467206"/>
                  </a:lnTo>
                  <a:lnTo>
                    <a:pt x="165952" y="499614"/>
                  </a:lnTo>
                  <a:lnTo>
                    <a:pt x="222021" y="516208"/>
                  </a:lnTo>
                  <a:lnTo>
                    <a:pt x="272217" y="521590"/>
                  </a:lnTo>
                  <a:lnTo>
                    <a:pt x="324769" y="515003"/>
                  </a:lnTo>
                  <a:lnTo>
                    <a:pt x="359332" y="503426"/>
                  </a:lnTo>
                  <a:lnTo>
                    <a:pt x="414942" y="464970"/>
                  </a:lnTo>
                  <a:lnTo>
                    <a:pt x="474596" y="404954"/>
                  </a:lnTo>
                  <a:lnTo>
                    <a:pt x="497197" y="365319"/>
                  </a:lnTo>
                  <a:lnTo>
                    <a:pt x="512925" y="309223"/>
                  </a:lnTo>
                  <a:lnTo>
                    <a:pt x="521408" y="273088"/>
                  </a:lnTo>
                  <a:lnTo>
                    <a:pt x="514979" y="223198"/>
                  </a:lnTo>
                  <a:lnTo>
                    <a:pt x="502444" y="168889"/>
                  </a:lnTo>
                  <a:lnTo>
                    <a:pt x="461480" y="106456"/>
                  </a:lnTo>
                  <a:lnTo>
                    <a:pt x="406388" y="54528"/>
                  </a:lnTo>
                  <a:lnTo>
                    <a:pt x="368429" y="34099"/>
                  </a:lnTo>
                  <a:lnTo>
                    <a:pt x="311086" y="15186"/>
                  </a:lnTo>
                  <a:lnTo>
                    <a:pt x="253202" y="2152"/>
                  </a:lnTo>
                  <a:lnTo>
                    <a:pt x="193198" y="0"/>
                  </a:lnTo>
                  <a:lnTo>
                    <a:pt x="141701" y="6041"/>
                  </a:lnTo>
                  <a:lnTo>
                    <a:pt x="127297" y="7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822259" y="1284476"/>
            <a:ext cx="894923" cy="10530"/>
            <a:chOff x="5822259" y="1284476"/>
            <a:chExt cx="894923" cy="10530"/>
          </a:xfrm>
        </p:grpSpPr>
        <p:sp>
          <p:nvSpPr>
            <p:cNvPr id="16" name="Freeform 15"/>
            <p:cNvSpPr/>
            <p:nvPr/>
          </p:nvSpPr>
          <p:spPr>
            <a:xfrm>
              <a:off x="6327627" y="1284476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10529"/>
                  </a:moveTo>
                  <a:lnTo>
                    <a:pt x="330937" y="10529"/>
                  </a:lnTo>
                  <a:lnTo>
                    <a:pt x="284969" y="4940"/>
                  </a:lnTo>
                  <a:lnTo>
                    <a:pt x="228715" y="1464"/>
                  </a:lnTo>
                  <a:lnTo>
                    <a:pt x="167593" y="434"/>
                  </a:lnTo>
                  <a:lnTo>
                    <a:pt x="116207" y="129"/>
                  </a:lnTo>
                  <a:lnTo>
                    <a:pt x="60168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22259" y="1284476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45015" y="3293"/>
                  </a:lnTo>
                  <a:lnTo>
                    <a:pt x="195819" y="976"/>
                  </a:lnTo>
                  <a:lnTo>
                    <a:pt x="141338" y="289"/>
                  </a:lnTo>
                  <a:lnTo>
                    <a:pt x="97522" y="129"/>
                  </a:lnTo>
                  <a:lnTo>
                    <a:pt x="37994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63937" y="2394372"/>
            <a:ext cx="2037141" cy="561491"/>
            <a:chOff x="3163937" y="2394372"/>
            <a:chExt cx="2037141" cy="561491"/>
          </a:xfrm>
        </p:grpSpPr>
        <p:sp>
          <p:nvSpPr>
            <p:cNvPr id="19" name="Freeform 18"/>
            <p:cNvSpPr/>
            <p:nvPr/>
          </p:nvSpPr>
          <p:spPr>
            <a:xfrm>
              <a:off x="3163937" y="2455142"/>
              <a:ext cx="265475" cy="500721"/>
            </a:xfrm>
            <a:custGeom>
              <a:avLst/>
              <a:gdLst/>
              <a:ahLst/>
              <a:cxnLst/>
              <a:rect l="0" t="0" r="0" b="0"/>
              <a:pathLst>
                <a:path w="265475" h="500721">
                  <a:moveTo>
                    <a:pt x="247296" y="8526"/>
                  </a:moveTo>
                  <a:lnTo>
                    <a:pt x="236117" y="19704"/>
                  </a:lnTo>
                  <a:lnTo>
                    <a:pt x="218151" y="25192"/>
                  </a:lnTo>
                  <a:lnTo>
                    <a:pt x="194568" y="26462"/>
                  </a:lnTo>
                  <a:lnTo>
                    <a:pt x="141301" y="17745"/>
                  </a:lnTo>
                  <a:lnTo>
                    <a:pt x="85719" y="4758"/>
                  </a:lnTo>
                  <a:lnTo>
                    <a:pt x="43703" y="0"/>
                  </a:lnTo>
                  <a:lnTo>
                    <a:pt x="21889" y="5127"/>
                  </a:lnTo>
                  <a:lnTo>
                    <a:pt x="12797" y="9769"/>
                  </a:lnTo>
                  <a:lnTo>
                    <a:pt x="6735" y="17544"/>
                  </a:lnTo>
                  <a:lnTo>
                    <a:pt x="0" y="38660"/>
                  </a:lnTo>
                  <a:lnTo>
                    <a:pt x="2912" y="91514"/>
                  </a:lnTo>
                  <a:lnTo>
                    <a:pt x="4700" y="153947"/>
                  </a:lnTo>
                  <a:lnTo>
                    <a:pt x="10643" y="206097"/>
                  </a:lnTo>
                  <a:lnTo>
                    <a:pt x="15846" y="250410"/>
                  </a:lnTo>
                  <a:lnTo>
                    <a:pt x="18127" y="250500"/>
                  </a:lnTo>
                  <a:lnTo>
                    <a:pt x="43115" y="218639"/>
                  </a:lnTo>
                  <a:lnTo>
                    <a:pt x="80102" y="199335"/>
                  </a:lnTo>
                  <a:lnTo>
                    <a:pt x="90210" y="195394"/>
                  </a:lnTo>
                  <a:lnTo>
                    <a:pt x="110799" y="194134"/>
                  </a:lnTo>
                  <a:lnTo>
                    <a:pt x="131648" y="198643"/>
                  </a:lnTo>
                  <a:lnTo>
                    <a:pt x="184147" y="227119"/>
                  </a:lnTo>
                  <a:lnTo>
                    <a:pt x="233650" y="281128"/>
                  </a:lnTo>
                  <a:lnTo>
                    <a:pt x="258638" y="324156"/>
                  </a:lnTo>
                  <a:lnTo>
                    <a:pt x="265474" y="367078"/>
                  </a:lnTo>
                  <a:lnTo>
                    <a:pt x="256322" y="411251"/>
                  </a:lnTo>
                  <a:lnTo>
                    <a:pt x="238792" y="448386"/>
                  </a:lnTo>
                  <a:lnTo>
                    <a:pt x="219340" y="464503"/>
                  </a:lnTo>
                  <a:lnTo>
                    <a:pt x="168724" y="489970"/>
                  </a:lnTo>
                  <a:lnTo>
                    <a:pt x="113666" y="500720"/>
                  </a:lnTo>
                  <a:lnTo>
                    <a:pt x="60849" y="499723"/>
                  </a:lnTo>
                  <a:lnTo>
                    <a:pt x="15669" y="4928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58291" y="2438666"/>
              <a:ext cx="376338" cy="488257"/>
            </a:xfrm>
            <a:custGeom>
              <a:avLst/>
              <a:gdLst/>
              <a:ahLst/>
              <a:cxnLst/>
              <a:rect l="0" t="0" r="0" b="0"/>
              <a:pathLst>
                <a:path w="376338" h="488257">
                  <a:moveTo>
                    <a:pt x="116154" y="35531"/>
                  </a:moveTo>
                  <a:lnTo>
                    <a:pt x="79068" y="70277"/>
                  </a:lnTo>
                  <a:lnTo>
                    <a:pt x="22085" y="103259"/>
                  </a:lnTo>
                  <a:lnTo>
                    <a:pt x="5715" y="116715"/>
                  </a:lnTo>
                  <a:lnTo>
                    <a:pt x="1584" y="117729"/>
                  </a:lnTo>
                  <a:lnTo>
                    <a:pt x="0" y="114896"/>
                  </a:lnTo>
                  <a:lnTo>
                    <a:pt x="113" y="109498"/>
                  </a:lnTo>
                  <a:lnTo>
                    <a:pt x="11452" y="85133"/>
                  </a:lnTo>
                  <a:lnTo>
                    <a:pt x="58898" y="30324"/>
                  </a:lnTo>
                  <a:lnTo>
                    <a:pt x="86321" y="13581"/>
                  </a:lnTo>
                  <a:lnTo>
                    <a:pt x="122263" y="1211"/>
                  </a:lnTo>
                  <a:lnTo>
                    <a:pt x="145775" y="0"/>
                  </a:lnTo>
                  <a:lnTo>
                    <a:pt x="189466" y="8755"/>
                  </a:lnTo>
                  <a:lnTo>
                    <a:pt x="221324" y="23957"/>
                  </a:lnTo>
                  <a:lnTo>
                    <a:pt x="236206" y="39746"/>
                  </a:lnTo>
                  <a:lnTo>
                    <a:pt x="241812" y="48869"/>
                  </a:lnTo>
                  <a:lnTo>
                    <a:pt x="249702" y="89656"/>
                  </a:lnTo>
                  <a:lnTo>
                    <a:pt x="246451" y="127607"/>
                  </a:lnTo>
                  <a:lnTo>
                    <a:pt x="232490" y="161078"/>
                  </a:lnTo>
                  <a:lnTo>
                    <a:pt x="213535" y="187633"/>
                  </a:lnTo>
                  <a:lnTo>
                    <a:pt x="187512" y="204730"/>
                  </a:lnTo>
                  <a:lnTo>
                    <a:pt x="182443" y="204482"/>
                  </a:lnTo>
                  <a:lnTo>
                    <a:pt x="180234" y="200807"/>
                  </a:lnTo>
                  <a:lnTo>
                    <a:pt x="179931" y="194848"/>
                  </a:lnTo>
                  <a:lnTo>
                    <a:pt x="183239" y="188536"/>
                  </a:lnTo>
                  <a:lnTo>
                    <a:pt x="196272" y="175283"/>
                  </a:lnTo>
                  <a:lnTo>
                    <a:pt x="216883" y="167833"/>
                  </a:lnTo>
                  <a:lnTo>
                    <a:pt x="228930" y="165846"/>
                  </a:lnTo>
                  <a:lnTo>
                    <a:pt x="251675" y="169877"/>
                  </a:lnTo>
                  <a:lnTo>
                    <a:pt x="300461" y="197119"/>
                  </a:lnTo>
                  <a:lnTo>
                    <a:pt x="330121" y="226128"/>
                  </a:lnTo>
                  <a:lnTo>
                    <a:pt x="359934" y="275777"/>
                  </a:lnTo>
                  <a:lnTo>
                    <a:pt x="373089" y="316765"/>
                  </a:lnTo>
                  <a:lnTo>
                    <a:pt x="376337" y="357375"/>
                  </a:lnTo>
                  <a:lnTo>
                    <a:pt x="369240" y="392155"/>
                  </a:lnTo>
                  <a:lnTo>
                    <a:pt x="351670" y="424686"/>
                  </a:lnTo>
                  <a:lnTo>
                    <a:pt x="314884" y="464001"/>
                  </a:lnTo>
                  <a:lnTo>
                    <a:pt x="304793" y="472086"/>
                  </a:lnTo>
                  <a:lnTo>
                    <a:pt x="277982" y="481069"/>
                  </a:lnTo>
                  <a:lnTo>
                    <a:pt x="218700" y="486836"/>
                  </a:lnTo>
                  <a:lnTo>
                    <a:pt x="179325" y="488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8977" y="2463668"/>
              <a:ext cx="208874" cy="458364"/>
            </a:xfrm>
            <a:custGeom>
              <a:avLst/>
              <a:gdLst/>
              <a:ahLst/>
              <a:cxnLst/>
              <a:rect l="0" t="0" r="0" b="0"/>
              <a:pathLst>
                <a:path w="208874" h="458364">
                  <a:moveTo>
                    <a:pt x="110836" y="0"/>
                  </a:moveTo>
                  <a:lnTo>
                    <a:pt x="66874" y="34898"/>
                  </a:lnTo>
                  <a:lnTo>
                    <a:pt x="47767" y="64152"/>
                  </a:lnTo>
                  <a:lnTo>
                    <a:pt x="23596" y="122290"/>
                  </a:lnTo>
                  <a:lnTo>
                    <a:pt x="11418" y="171675"/>
                  </a:lnTo>
                  <a:lnTo>
                    <a:pt x="6119" y="218803"/>
                  </a:lnTo>
                  <a:lnTo>
                    <a:pt x="0" y="275010"/>
                  </a:lnTo>
                  <a:lnTo>
                    <a:pt x="3387" y="329229"/>
                  </a:lnTo>
                  <a:lnTo>
                    <a:pt x="7250" y="381169"/>
                  </a:lnTo>
                  <a:lnTo>
                    <a:pt x="16445" y="411954"/>
                  </a:lnTo>
                  <a:lnTo>
                    <a:pt x="31450" y="434994"/>
                  </a:lnTo>
                  <a:lnTo>
                    <a:pt x="40365" y="444414"/>
                  </a:lnTo>
                  <a:lnTo>
                    <a:pt x="62748" y="454881"/>
                  </a:lnTo>
                  <a:lnTo>
                    <a:pt x="87124" y="458363"/>
                  </a:lnTo>
                  <a:lnTo>
                    <a:pt x="109656" y="456011"/>
                  </a:lnTo>
                  <a:lnTo>
                    <a:pt x="142072" y="442520"/>
                  </a:lnTo>
                  <a:lnTo>
                    <a:pt x="168315" y="418116"/>
                  </a:lnTo>
                  <a:lnTo>
                    <a:pt x="202186" y="368099"/>
                  </a:lnTo>
                  <a:lnTo>
                    <a:pt x="206831" y="357703"/>
                  </a:lnTo>
                  <a:lnTo>
                    <a:pt x="208873" y="333675"/>
                  </a:lnTo>
                  <a:lnTo>
                    <a:pt x="204711" y="308567"/>
                  </a:lnTo>
                  <a:lnTo>
                    <a:pt x="195062" y="285710"/>
                  </a:lnTo>
                  <a:lnTo>
                    <a:pt x="179856" y="270092"/>
                  </a:lnTo>
                  <a:lnTo>
                    <a:pt x="170887" y="264289"/>
                  </a:lnTo>
                  <a:lnTo>
                    <a:pt x="151563" y="260961"/>
                  </a:lnTo>
                  <a:lnTo>
                    <a:pt x="130107" y="264552"/>
                  </a:lnTo>
                  <a:lnTo>
                    <a:pt x="104973" y="273946"/>
                  </a:lnTo>
                  <a:lnTo>
                    <a:pt x="84444" y="289040"/>
                  </a:lnTo>
                  <a:lnTo>
                    <a:pt x="4766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64082" y="28532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91735" y="2394372"/>
              <a:ext cx="219789" cy="479908"/>
            </a:xfrm>
            <a:custGeom>
              <a:avLst/>
              <a:gdLst/>
              <a:ahLst/>
              <a:cxnLst/>
              <a:rect l="0" t="0" r="0" b="0"/>
              <a:pathLst>
                <a:path w="219789" h="479908">
                  <a:moveTo>
                    <a:pt x="198731" y="153524"/>
                  </a:moveTo>
                  <a:lnTo>
                    <a:pt x="204320" y="136757"/>
                  </a:lnTo>
                  <a:lnTo>
                    <a:pt x="199878" y="85178"/>
                  </a:lnTo>
                  <a:lnTo>
                    <a:pt x="189842" y="50995"/>
                  </a:lnTo>
                  <a:lnTo>
                    <a:pt x="178793" y="33476"/>
                  </a:lnTo>
                  <a:lnTo>
                    <a:pt x="148240" y="10460"/>
                  </a:lnTo>
                  <a:lnTo>
                    <a:pt x="103962" y="0"/>
                  </a:lnTo>
                  <a:lnTo>
                    <a:pt x="77063" y="3793"/>
                  </a:lnTo>
                  <a:lnTo>
                    <a:pt x="54579" y="14447"/>
                  </a:lnTo>
                  <a:lnTo>
                    <a:pt x="13618" y="54274"/>
                  </a:lnTo>
                  <a:lnTo>
                    <a:pt x="5324" y="75098"/>
                  </a:lnTo>
                  <a:lnTo>
                    <a:pt x="0" y="126594"/>
                  </a:lnTo>
                  <a:lnTo>
                    <a:pt x="4667" y="173491"/>
                  </a:lnTo>
                  <a:lnTo>
                    <a:pt x="16554" y="197883"/>
                  </a:lnTo>
                  <a:lnTo>
                    <a:pt x="47192" y="232606"/>
                  </a:lnTo>
                  <a:lnTo>
                    <a:pt x="55591" y="236661"/>
                  </a:lnTo>
                  <a:lnTo>
                    <a:pt x="74282" y="238047"/>
                  </a:lnTo>
                  <a:lnTo>
                    <a:pt x="104535" y="232250"/>
                  </a:lnTo>
                  <a:lnTo>
                    <a:pt x="122161" y="220099"/>
                  </a:lnTo>
                  <a:lnTo>
                    <a:pt x="159749" y="172473"/>
                  </a:lnTo>
                  <a:lnTo>
                    <a:pt x="189582" y="112750"/>
                  </a:lnTo>
                  <a:lnTo>
                    <a:pt x="192632" y="112303"/>
                  </a:lnTo>
                  <a:lnTo>
                    <a:pt x="196020" y="130524"/>
                  </a:lnTo>
                  <a:lnTo>
                    <a:pt x="197928" y="180244"/>
                  </a:lnTo>
                  <a:lnTo>
                    <a:pt x="198493" y="228252"/>
                  </a:lnTo>
                  <a:lnTo>
                    <a:pt x="198660" y="288879"/>
                  </a:lnTo>
                  <a:lnTo>
                    <a:pt x="204299" y="336349"/>
                  </a:lnTo>
                  <a:lnTo>
                    <a:pt x="207790" y="389409"/>
                  </a:lnTo>
                  <a:lnTo>
                    <a:pt x="216205" y="449899"/>
                  </a:lnTo>
                  <a:lnTo>
                    <a:pt x="219788" y="479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781" y="2400497"/>
              <a:ext cx="31297" cy="494840"/>
            </a:xfrm>
            <a:custGeom>
              <a:avLst/>
              <a:gdLst/>
              <a:ahLst/>
              <a:cxnLst/>
              <a:rect l="0" t="0" r="0" b="0"/>
              <a:pathLst>
                <a:path w="31297" h="494840">
                  <a:moveTo>
                    <a:pt x="10240" y="0"/>
                  </a:moveTo>
                  <a:lnTo>
                    <a:pt x="3004" y="27556"/>
                  </a:lnTo>
                  <a:lnTo>
                    <a:pt x="687" y="73026"/>
                  </a:lnTo>
                  <a:lnTo>
                    <a:pt x="0" y="133811"/>
                  </a:lnTo>
                  <a:lnTo>
                    <a:pt x="966" y="184187"/>
                  </a:lnTo>
                  <a:lnTo>
                    <a:pt x="6972" y="234468"/>
                  </a:lnTo>
                  <a:lnTo>
                    <a:pt x="9594" y="293973"/>
                  </a:lnTo>
                  <a:lnTo>
                    <a:pt x="15701" y="350787"/>
                  </a:lnTo>
                  <a:lnTo>
                    <a:pt x="19266" y="404194"/>
                  </a:lnTo>
                  <a:lnTo>
                    <a:pt x="25912" y="458883"/>
                  </a:lnTo>
                  <a:lnTo>
                    <a:pt x="31296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61081" y="2484725"/>
              <a:ext cx="239997" cy="253954"/>
            </a:xfrm>
            <a:custGeom>
              <a:avLst/>
              <a:gdLst/>
              <a:ahLst/>
              <a:cxnLst/>
              <a:rect l="0" t="0" r="0" b="0"/>
              <a:pathLst>
                <a:path w="239997" h="253954">
                  <a:moveTo>
                    <a:pt x="239996" y="178984"/>
                  </a:moveTo>
                  <a:lnTo>
                    <a:pt x="186969" y="193639"/>
                  </a:lnTo>
                  <a:lnTo>
                    <a:pt x="126327" y="213771"/>
                  </a:lnTo>
                  <a:lnTo>
                    <a:pt x="64587" y="238851"/>
                  </a:lnTo>
                  <a:lnTo>
                    <a:pt x="30486" y="253784"/>
                  </a:lnTo>
                  <a:lnTo>
                    <a:pt x="8840" y="253953"/>
                  </a:lnTo>
                  <a:lnTo>
                    <a:pt x="2834" y="248851"/>
                  </a:lnTo>
                  <a:lnTo>
                    <a:pt x="0" y="240770"/>
                  </a:lnTo>
                  <a:lnTo>
                    <a:pt x="1600" y="207040"/>
                  </a:lnTo>
                  <a:lnTo>
                    <a:pt x="7700" y="182095"/>
                  </a:lnTo>
                  <a:lnTo>
                    <a:pt x="27561" y="131246"/>
                  </a:lnTo>
                  <a:lnTo>
                    <a:pt x="39402" y="82561"/>
                  </a:lnTo>
                  <a:lnTo>
                    <a:pt x="53884" y="24887"/>
                  </a:lnTo>
                  <a:lnTo>
                    <a:pt x="610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462682" y="2958507"/>
            <a:ext cx="1043516" cy="225657"/>
          </a:xfrm>
          <a:custGeom>
            <a:avLst/>
            <a:gdLst/>
            <a:ahLst/>
            <a:cxnLst/>
            <a:rect l="0" t="0" r="0" b="0"/>
            <a:pathLst>
              <a:path w="1043516" h="225657">
                <a:moveTo>
                  <a:pt x="1043515" y="0"/>
                </a:moveTo>
                <a:lnTo>
                  <a:pt x="1027874" y="17981"/>
                </a:lnTo>
                <a:lnTo>
                  <a:pt x="1005077" y="74354"/>
                </a:lnTo>
                <a:lnTo>
                  <a:pt x="993261" y="104309"/>
                </a:lnTo>
                <a:lnTo>
                  <a:pt x="941558" y="164772"/>
                </a:lnTo>
                <a:lnTo>
                  <a:pt x="905222" y="191818"/>
                </a:lnTo>
                <a:lnTo>
                  <a:pt x="843348" y="217176"/>
                </a:lnTo>
                <a:lnTo>
                  <a:pt x="811850" y="225656"/>
                </a:lnTo>
                <a:lnTo>
                  <a:pt x="769766" y="219226"/>
                </a:lnTo>
                <a:lnTo>
                  <a:pt x="706602" y="196758"/>
                </a:lnTo>
                <a:lnTo>
                  <a:pt x="662365" y="164514"/>
                </a:lnTo>
                <a:lnTo>
                  <a:pt x="603594" y="115789"/>
                </a:lnTo>
                <a:lnTo>
                  <a:pt x="559404" y="62245"/>
                </a:lnTo>
                <a:lnTo>
                  <a:pt x="531167" y="26464"/>
                </a:lnTo>
                <a:lnTo>
                  <a:pt x="525305" y="25831"/>
                </a:lnTo>
                <a:lnTo>
                  <a:pt x="520227" y="30089"/>
                </a:lnTo>
                <a:lnTo>
                  <a:pt x="507491" y="58438"/>
                </a:lnTo>
                <a:lnTo>
                  <a:pt x="487966" y="115191"/>
                </a:lnTo>
                <a:lnTo>
                  <a:pt x="456828" y="162785"/>
                </a:lnTo>
                <a:lnTo>
                  <a:pt x="430604" y="185363"/>
                </a:lnTo>
                <a:lnTo>
                  <a:pt x="371588" y="209562"/>
                </a:lnTo>
                <a:lnTo>
                  <a:pt x="335548" y="217680"/>
                </a:lnTo>
                <a:lnTo>
                  <a:pt x="281448" y="220424"/>
                </a:lnTo>
                <a:lnTo>
                  <a:pt x="223150" y="209557"/>
                </a:lnTo>
                <a:lnTo>
                  <a:pt x="202786" y="201931"/>
                </a:lnTo>
                <a:lnTo>
                  <a:pt x="178168" y="183314"/>
                </a:lnTo>
                <a:lnTo>
                  <a:pt x="135856" y="125798"/>
                </a:lnTo>
                <a:lnTo>
                  <a:pt x="110410" y="63124"/>
                </a:lnTo>
                <a:lnTo>
                  <a:pt x="92496" y="10522"/>
                </a:lnTo>
                <a:lnTo>
                  <a:pt x="88968" y="7015"/>
                </a:lnTo>
                <a:lnTo>
                  <a:pt x="85446" y="8186"/>
                </a:lnTo>
                <a:lnTo>
                  <a:pt x="39388" y="64877"/>
                </a:lnTo>
                <a:lnTo>
                  <a:pt x="4649" y="110449"/>
                </a:lnTo>
                <a:lnTo>
                  <a:pt x="1157" y="112237"/>
                </a:lnTo>
                <a:lnTo>
                  <a:pt x="0" y="109920"/>
                </a:lnTo>
                <a:lnTo>
                  <a:pt x="398" y="104866"/>
                </a:lnTo>
                <a:lnTo>
                  <a:pt x="12136" y="80984"/>
                </a:lnTo>
                <a:lnTo>
                  <a:pt x="64517" y="21205"/>
                </a:lnTo>
                <a:lnTo>
                  <a:pt x="71485" y="14137"/>
                </a:lnTo>
                <a:lnTo>
                  <a:pt x="79640" y="10595"/>
                </a:lnTo>
                <a:lnTo>
                  <a:pt x="98059" y="9778"/>
                </a:lnTo>
                <a:lnTo>
                  <a:pt x="114825" y="16434"/>
                </a:lnTo>
                <a:lnTo>
                  <a:pt x="169649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054527" y="3442818"/>
            <a:ext cx="3069852" cy="1326147"/>
            <a:chOff x="3054527" y="3442818"/>
            <a:chExt cx="3069852" cy="1326147"/>
          </a:xfrm>
        </p:grpSpPr>
        <p:sp>
          <p:nvSpPr>
            <p:cNvPr id="28" name="Freeform 27"/>
            <p:cNvSpPr/>
            <p:nvPr/>
          </p:nvSpPr>
          <p:spPr>
            <a:xfrm>
              <a:off x="3578695" y="3897045"/>
              <a:ext cx="309279" cy="590342"/>
            </a:xfrm>
            <a:custGeom>
              <a:avLst/>
              <a:gdLst/>
              <a:ahLst/>
              <a:cxnLst/>
              <a:rect l="0" t="0" r="0" b="0"/>
              <a:pathLst>
                <a:path w="309279" h="590342">
                  <a:moveTo>
                    <a:pt x="264206" y="19556"/>
                  </a:moveTo>
                  <a:lnTo>
                    <a:pt x="221514" y="16436"/>
                  </a:lnTo>
                  <a:lnTo>
                    <a:pt x="163096" y="10491"/>
                  </a:lnTo>
                  <a:lnTo>
                    <a:pt x="100778" y="8146"/>
                  </a:lnTo>
                  <a:lnTo>
                    <a:pt x="43407" y="751"/>
                  </a:lnTo>
                  <a:lnTo>
                    <a:pt x="29270" y="0"/>
                  </a:lnTo>
                  <a:lnTo>
                    <a:pt x="18674" y="3009"/>
                  </a:lnTo>
                  <a:lnTo>
                    <a:pt x="10441" y="8525"/>
                  </a:lnTo>
                  <a:lnTo>
                    <a:pt x="3783" y="15711"/>
                  </a:lnTo>
                  <a:lnTo>
                    <a:pt x="513" y="24012"/>
                  </a:lnTo>
                  <a:lnTo>
                    <a:pt x="0" y="42593"/>
                  </a:lnTo>
                  <a:lnTo>
                    <a:pt x="10373" y="92693"/>
                  </a:lnTo>
                  <a:lnTo>
                    <a:pt x="26130" y="140792"/>
                  </a:lnTo>
                  <a:lnTo>
                    <a:pt x="38727" y="192088"/>
                  </a:lnTo>
                  <a:lnTo>
                    <a:pt x="48699" y="243162"/>
                  </a:lnTo>
                  <a:lnTo>
                    <a:pt x="52661" y="306054"/>
                  </a:lnTo>
                  <a:lnTo>
                    <a:pt x="50863" y="336401"/>
                  </a:lnTo>
                  <a:lnTo>
                    <a:pt x="42265" y="357688"/>
                  </a:lnTo>
                  <a:lnTo>
                    <a:pt x="40206" y="360791"/>
                  </a:lnTo>
                  <a:lnTo>
                    <a:pt x="40004" y="359350"/>
                  </a:lnTo>
                  <a:lnTo>
                    <a:pt x="52274" y="309187"/>
                  </a:lnTo>
                  <a:lnTo>
                    <a:pt x="63169" y="290221"/>
                  </a:lnTo>
                  <a:lnTo>
                    <a:pt x="93635" y="266389"/>
                  </a:lnTo>
                  <a:lnTo>
                    <a:pt x="118987" y="261060"/>
                  </a:lnTo>
                  <a:lnTo>
                    <a:pt x="173390" y="267172"/>
                  </a:lnTo>
                  <a:lnTo>
                    <a:pt x="198107" y="279346"/>
                  </a:lnTo>
                  <a:lnTo>
                    <a:pt x="236982" y="310168"/>
                  </a:lnTo>
                  <a:lnTo>
                    <a:pt x="274426" y="364003"/>
                  </a:lnTo>
                  <a:lnTo>
                    <a:pt x="297000" y="413813"/>
                  </a:lnTo>
                  <a:lnTo>
                    <a:pt x="309278" y="463276"/>
                  </a:lnTo>
                  <a:lnTo>
                    <a:pt x="304131" y="512616"/>
                  </a:lnTo>
                  <a:lnTo>
                    <a:pt x="295989" y="534662"/>
                  </a:lnTo>
                  <a:lnTo>
                    <a:pt x="280672" y="556157"/>
                  </a:lnTo>
                  <a:lnTo>
                    <a:pt x="259046" y="571171"/>
                  </a:lnTo>
                  <a:lnTo>
                    <a:pt x="201446" y="590341"/>
                  </a:lnTo>
                  <a:lnTo>
                    <a:pt x="142148" y="589752"/>
                  </a:lnTo>
                  <a:lnTo>
                    <a:pt x="91613" y="585303"/>
                  </a:lnTo>
                  <a:lnTo>
                    <a:pt x="64165" y="577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90300" y="4400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89559" y="3885015"/>
              <a:ext cx="271651" cy="618061"/>
            </a:xfrm>
            <a:custGeom>
              <a:avLst/>
              <a:gdLst/>
              <a:ahLst/>
              <a:cxnLst/>
              <a:rect l="0" t="0" r="0" b="0"/>
              <a:pathLst>
                <a:path w="271651" h="618061">
                  <a:moveTo>
                    <a:pt x="116596" y="0"/>
                  </a:moveTo>
                  <a:lnTo>
                    <a:pt x="73934" y="54115"/>
                  </a:lnTo>
                  <a:lnTo>
                    <a:pt x="32320" y="115943"/>
                  </a:lnTo>
                  <a:lnTo>
                    <a:pt x="25317" y="126428"/>
                  </a:lnTo>
                  <a:lnTo>
                    <a:pt x="18309" y="129909"/>
                  </a:lnTo>
                  <a:lnTo>
                    <a:pt x="11297" y="128720"/>
                  </a:lnTo>
                  <a:lnTo>
                    <a:pt x="4283" y="124418"/>
                  </a:lnTo>
                  <a:lnTo>
                    <a:pt x="776" y="118040"/>
                  </a:lnTo>
                  <a:lnTo>
                    <a:pt x="0" y="101595"/>
                  </a:lnTo>
                  <a:lnTo>
                    <a:pt x="11729" y="72606"/>
                  </a:lnTo>
                  <a:lnTo>
                    <a:pt x="30022" y="47379"/>
                  </a:lnTo>
                  <a:lnTo>
                    <a:pt x="65570" y="19064"/>
                  </a:lnTo>
                  <a:lnTo>
                    <a:pt x="85729" y="9253"/>
                  </a:lnTo>
                  <a:lnTo>
                    <a:pt x="127987" y="2742"/>
                  </a:lnTo>
                  <a:lnTo>
                    <a:pt x="154414" y="7458"/>
                  </a:lnTo>
                  <a:lnTo>
                    <a:pt x="176688" y="18523"/>
                  </a:lnTo>
                  <a:lnTo>
                    <a:pt x="194386" y="35139"/>
                  </a:lnTo>
                  <a:lnTo>
                    <a:pt x="211914" y="69813"/>
                  </a:lnTo>
                  <a:lnTo>
                    <a:pt x="218928" y="115312"/>
                  </a:lnTo>
                  <a:lnTo>
                    <a:pt x="215417" y="154659"/>
                  </a:lnTo>
                  <a:lnTo>
                    <a:pt x="195345" y="205462"/>
                  </a:lnTo>
                  <a:lnTo>
                    <a:pt x="174504" y="232584"/>
                  </a:lnTo>
                  <a:lnTo>
                    <a:pt x="126431" y="269895"/>
                  </a:lnTo>
                  <a:lnTo>
                    <a:pt x="124323" y="273517"/>
                  </a:lnTo>
                  <a:lnTo>
                    <a:pt x="127596" y="274761"/>
                  </a:lnTo>
                  <a:lnTo>
                    <a:pt x="134458" y="274421"/>
                  </a:lnTo>
                  <a:lnTo>
                    <a:pt x="160883" y="285121"/>
                  </a:lnTo>
                  <a:lnTo>
                    <a:pt x="222072" y="328846"/>
                  </a:lnTo>
                  <a:lnTo>
                    <a:pt x="247934" y="364288"/>
                  </a:lnTo>
                  <a:lnTo>
                    <a:pt x="264826" y="404425"/>
                  </a:lnTo>
                  <a:lnTo>
                    <a:pt x="271650" y="457132"/>
                  </a:lnTo>
                  <a:lnTo>
                    <a:pt x="268083" y="511613"/>
                  </a:lnTo>
                  <a:lnTo>
                    <a:pt x="254028" y="559211"/>
                  </a:lnTo>
                  <a:lnTo>
                    <a:pt x="238508" y="582331"/>
                  </a:lnTo>
                  <a:lnTo>
                    <a:pt x="218742" y="599235"/>
                  </a:lnTo>
                  <a:lnTo>
                    <a:pt x="194360" y="610648"/>
                  </a:lnTo>
                  <a:lnTo>
                    <a:pt x="148736" y="618060"/>
                  </a:lnTo>
                  <a:lnTo>
                    <a:pt x="103762" y="614668"/>
                  </a:lnTo>
                  <a:lnTo>
                    <a:pt x="43979" y="591396"/>
                  </a:lnTo>
                  <a:lnTo>
                    <a:pt x="78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07843" y="3895544"/>
              <a:ext cx="225942" cy="581332"/>
            </a:xfrm>
            <a:custGeom>
              <a:avLst/>
              <a:gdLst/>
              <a:ahLst/>
              <a:cxnLst/>
              <a:rect l="0" t="0" r="0" b="0"/>
              <a:pathLst>
                <a:path w="225942" h="581332">
                  <a:moveTo>
                    <a:pt x="145753" y="0"/>
                  </a:moveTo>
                  <a:lnTo>
                    <a:pt x="111006" y="61110"/>
                  </a:lnTo>
                  <a:lnTo>
                    <a:pt x="90109" y="115542"/>
                  </a:lnTo>
                  <a:lnTo>
                    <a:pt x="68588" y="178960"/>
                  </a:lnTo>
                  <a:lnTo>
                    <a:pt x="47490" y="242153"/>
                  </a:lnTo>
                  <a:lnTo>
                    <a:pt x="33449" y="292674"/>
                  </a:lnTo>
                  <a:lnTo>
                    <a:pt x="15901" y="356072"/>
                  </a:lnTo>
                  <a:lnTo>
                    <a:pt x="6687" y="418694"/>
                  </a:lnTo>
                  <a:lnTo>
                    <a:pt x="0" y="479538"/>
                  </a:lnTo>
                  <a:lnTo>
                    <a:pt x="4430" y="521891"/>
                  </a:lnTo>
                  <a:lnTo>
                    <a:pt x="18741" y="556667"/>
                  </a:lnTo>
                  <a:lnTo>
                    <a:pt x="37440" y="572231"/>
                  </a:lnTo>
                  <a:lnTo>
                    <a:pt x="48978" y="578019"/>
                  </a:lnTo>
                  <a:lnTo>
                    <a:pt x="71156" y="581331"/>
                  </a:lnTo>
                  <a:lnTo>
                    <a:pt x="92711" y="577734"/>
                  </a:lnTo>
                  <a:lnTo>
                    <a:pt x="123408" y="562554"/>
                  </a:lnTo>
                  <a:lnTo>
                    <a:pt x="168258" y="524019"/>
                  </a:lnTo>
                  <a:lnTo>
                    <a:pt x="208190" y="462013"/>
                  </a:lnTo>
                  <a:lnTo>
                    <a:pt x="220296" y="434626"/>
                  </a:lnTo>
                  <a:lnTo>
                    <a:pt x="225941" y="392900"/>
                  </a:lnTo>
                  <a:lnTo>
                    <a:pt x="223116" y="364915"/>
                  </a:lnTo>
                  <a:lnTo>
                    <a:pt x="218385" y="354410"/>
                  </a:lnTo>
                  <a:lnTo>
                    <a:pt x="203770" y="339620"/>
                  </a:lnTo>
                  <a:lnTo>
                    <a:pt x="179337" y="335386"/>
                  </a:lnTo>
                  <a:lnTo>
                    <a:pt x="150150" y="338573"/>
                  </a:lnTo>
                  <a:lnTo>
                    <a:pt x="108581" y="354691"/>
                  </a:lnTo>
                  <a:lnTo>
                    <a:pt x="51647" y="401038"/>
                  </a:lnTo>
                  <a:lnTo>
                    <a:pt x="888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92891" y="3940740"/>
              <a:ext cx="249573" cy="628628"/>
            </a:xfrm>
            <a:custGeom>
              <a:avLst/>
              <a:gdLst/>
              <a:ahLst/>
              <a:cxnLst/>
              <a:rect l="0" t="0" r="0" b="0"/>
              <a:pathLst>
                <a:path w="249573" h="628628">
                  <a:moveTo>
                    <a:pt x="229202" y="196959"/>
                  </a:moveTo>
                  <a:lnTo>
                    <a:pt x="243856" y="143931"/>
                  </a:lnTo>
                  <a:lnTo>
                    <a:pt x="248362" y="101439"/>
                  </a:lnTo>
                  <a:lnTo>
                    <a:pt x="238518" y="57393"/>
                  </a:lnTo>
                  <a:lnTo>
                    <a:pt x="223984" y="35104"/>
                  </a:lnTo>
                  <a:lnTo>
                    <a:pt x="205826" y="18569"/>
                  </a:lnTo>
                  <a:lnTo>
                    <a:pt x="186057" y="7320"/>
                  </a:lnTo>
                  <a:lnTo>
                    <a:pt x="144019" y="0"/>
                  </a:lnTo>
                  <a:lnTo>
                    <a:pt x="100107" y="9009"/>
                  </a:lnTo>
                  <a:lnTo>
                    <a:pt x="77850" y="23349"/>
                  </a:lnTo>
                  <a:lnTo>
                    <a:pt x="30980" y="72495"/>
                  </a:lnTo>
                  <a:lnTo>
                    <a:pt x="9849" y="124324"/>
                  </a:lnTo>
                  <a:lnTo>
                    <a:pt x="0" y="179622"/>
                  </a:lnTo>
                  <a:lnTo>
                    <a:pt x="3883" y="221588"/>
                  </a:lnTo>
                  <a:lnTo>
                    <a:pt x="15586" y="246510"/>
                  </a:lnTo>
                  <a:lnTo>
                    <a:pt x="33656" y="268115"/>
                  </a:lnTo>
                  <a:lnTo>
                    <a:pt x="57285" y="285516"/>
                  </a:lnTo>
                  <a:lnTo>
                    <a:pt x="80265" y="291690"/>
                  </a:lnTo>
                  <a:lnTo>
                    <a:pt x="91306" y="291698"/>
                  </a:lnTo>
                  <a:lnTo>
                    <a:pt x="112933" y="282349"/>
                  </a:lnTo>
                  <a:lnTo>
                    <a:pt x="165971" y="236670"/>
                  </a:lnTo>
                  <a:lnTo>
                    <a:pt x="205014" y="185263"/>
                  </a:lnTo>
                  <a:lnTo>
                    <a:pt x="230013" y="130048"/>
                  </a:lnTo>
                  <a:lnTo>
                    <a:pt x="242440" y="93686"/>
                  </a:lnTo>
                  <a:lnTo>
                    <a:pt x="245046" y="90675"/>
                  </a:lnTo>
                  <a:lnTo>
                    <a:pt x="246784" y="93348"/>
                  </a:lnTo>
                  <a:lnTo>
                    <a:pt x="249572" y="142437"/>
                  </a:lnTo>
                  <a:lnTo>
                    <a:pt x="244467" y="205111"/>
                  </a:lnTo>
                  <a:lnTo>
                    <a:pt x="241134" y="258776"/>
                  </a:lnTo>
                  <a:lnTo>
                    <a:pt x="238838" y="318831"/>
                  </a:lnTo>
                  <a:lnTo>
                    <a:pt x="234571" y="375754"/>
                  </a:lnTo>
                  <a:lnTo>
                    <a:pt x="235082" y="418002"/>
                  </a:lnTo>
                  <a:lnTo>
                    <a:pt x="230944" y="469514"/>
                  </a:lnTo>
                  <a:lnTo>
                    <a:pt x="229718" y="530400"/>
                  </a:lnTo>
                  <a:lnTo>
                    <a:pt x="229355" y="582365"/>
                  </a:lnTo>
                  <a:lnTo>
                    <a:pt x="229202" y="628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59005" y="3948186"/>
              <a:ext cx="73700" cy="621182"/>
            </a:xfrm>
            <a:custGeom>
              <a:avLst/>
              <a:gdLst/>
              <a:ahLst/>
              <a:cxnLst/>
              <a:rect l="0" t="0" r="0" b="0"/>
              <a:pathLst>
                <a:path w="73700" h="621182">
                  <a:moveTo>
                    <a:pt x="73699" y="0"/>
                  </a:moveTo>
                  <a:lnTo>
                    <a:pt x="66464" y="28726"/>
                  </a:lnTo>
                  <a:lnTo>
                    <a:pt x="60702" y="88993"/>
                  </a:lnTo>
                  <a:lnTo>
                    <a:pt x="54235" y="141321"/>
                  </a:lnTo>
                  <a:lnTo>
                    <a:pt x="45721" y="197888"/>
                  </a:lnTo>
                  <a:lnTo>
                    <a:pt x="42826" y="261054"/>
                  </a:lnTo>
                  <a:lnTo>
                    <a:pt x="36666" y="318938"/>
                  </a:lnTo>
                  <a:lnTo>
                    <a:pt x="31419" y="375432"/>
                  </a:lnTo>
                  <a:lnTo>
                    <a:pt x="23450" y="431652"/>
                  </a:lnTo>
                  <a:lnTo>
                    <a:pt x="15940" y="487817"/>
                  </a:lnTo>
                  <a:lnTo>
                    <a:pt x="10428" y="551207"/>
                  </a:lnTo>
                  <a:lnTo>
                    <a:pt x="2406" y="600644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39873" y="3885015"/>
              <a:ext cx="229661" cy="491337"/>
            </a:xfrm>
            <a:custGeom>
              <a:avLst/>
              <a:gdLst/>
              <a:ahLst/>
              <a:cxnLst/>
              <a:rect l="0" t="0" r="0" b="0"/>
              <a:pathLst>
                <a:path w="229661" h="491337">
                  <a:moveTo>
                    <a:pt x="229660" y="368498"/>
                  </a:moveTo>
                  <a:lnTo>
                    <a:pt x="186969" y="383070"/>
                  </a:lnTo>
                  <a:lnTo>
                    <a:pt x="127592" y="414654"/>
                  </a:lnTo>
                  <a:lnTo>
                    <a:pt x="72156" y="449286"/>
                  </a:lnTo>
                  <a:lnTo>
                    <a:pt x="19146" y="484320"/>
                  </a:lnTo>
                  <a:lnTo>
                    <a:pt x="8599" y="491336"/>
                  </a:lnTo>
                  <a:lnTo>
                    <a:pt x="2737" y="491334"/>
                  </a:lnTo>
                  <a:lnTo>
                    <a:pt x="0" y="486653"/>
                  </a:lnTo>
                  <a:lnTo>
                    <a:pt x="77" y="468974"/>
                  </a:lnTo>
                  <a:lnTo>
                    <a:pt x="12803" y="406007"/>
                  </a:lnTo>
                  <a:lnTo>
                    <a:pt x="27424" y="356799"/>
                  </a:lnTo>
                  <a:lnTo>
                    <a:pt x="43916" y="308749"/>
                  </a:lnTo>
                  <a:lnTo>
                    <a:pt x="56732" y="252918"/>
                  </a:lnTo>
                  <a:lnTo>
                    <a:pt x="71543" y="194065"/>
                  </a:lnTo>
                  <a:lnTo>
                    <a:pt x="89255" y="137470"/>
                  </a:lnTo>
                  <a:lnTo>
                    <a:pt x="106824" y="78718"/>
                  </a:lnTo>
                  <a:lnTo>
                    <a:pt x="116042" y="19624"/>
                  </a:lnTo>
                  <a:lnTo>
                    <a:pt x="124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54527" y="3442818"/>
              <a:ext cx="3069852" cy="1326147"/>
            </a:xfrm>
            <a:custGeom>
              <a:avLst/>
              <a:gdLst/>
              <a:ahLst/>
              <a:cxnLst/>
              <a:rect l="0" t="0" r="0" b="0"/>
              <a:pathLst>
                <a:path w="3069852" h="1326147">
                  <a:moveTo>
                    <a:pt x="1756996" y="168456"/>
                  </a:moveTo>
                  <a:lnTo>
                    <a:pt x="1694903" y="144737"/>
                  </a:lnTo>
                  <a:lnTo>
                    <a:pt x="1643519" y="130019"/>
                  </a:lnTo>
                  <a:lnTo>
                    <a:pt x="1585189" y="115847"/>
                  </a:lnTo>
                  <a:lnTo>
                    <a:pt x="1523277" y="107371"/>
                  </a:lnTo>
                  <a:lnTo>
                    <a:pt x="1474577" y="100314"/>
                  </a:lnTo>
                  <a:lnTo>
                    <a:pt x="1423102" y="90814"/>
                  </a:lnTo>
                  <a:lnTo>
                    <a:pt x="1370805" y="86180"/>
                  </a:lnTo>
                  <a:lnTo>
                    <a:pt x="1312676" y="79217"/>
                  </a:lnTo>
                  <a:lnTo>
                    <a:pt x="1256588" y="75335"/>
                  </a:lnTo>
                  <a:lnTo>
                    <a:pt x="1197335" y="74184"/>
                  </a:lnTo>
                  <a:lnTo>
                    <a:pt x="1135326" y="79432"/>
                  </a:lnTo>
                  <a:lnTo>
                    <a:pt x="1072498" y="82807"/>
                  </a:lnTo>
                  <a:lnTo>
                    <a:pt x="1027346" y="83597"/>
                  </a:lnTo>
                  <a:lnTo>
                    <a:pt x="981151" y="86287"/>
                  </a:lnTo>
                  <a:lnTo>
                    <a:pt x="937224" y="95282"/>
                  </a:lnTo>
                  <a:lnTo>
                    <a:pt x="894304" y="103959"/>
                  </a:lnTo>
                  <a:lnTo>
                    <a:pt x="851832" y="111715"/>
                  </a:lnTo>
                  <a:lnTo>
                    <a:pt x="809559" y="119061"/>
                  </a:lnTo>
                  <a:lnTo>
                    <a:pt x="764255" y="129346"/>
                  </a:lnTo>
                  <a:lnTo>
                    <a:pt x="717993" y="141715"/>
                  </a:lnTo>
                  <a:lnTo>
                    <a:pt x="674036" y="155012"/>
                  </a:lnTo>
                  <a:lnTo>
                    <a:pt x="631103" y="168720"/>
                  </a:lnTo>
                  <a:lnTo>
                    <a:pt x="588624" y="182611"/>
                  </a:lnTo>
                  <a:lnTo>
                    <a:pt x="526418" y="204756"/>
                  </a:lnTo>
                  <a:lnTo>
                    <a:pt x="469252" y="233024"/>
                  </a:lnTo>
                  <a:lnTo>
                    <a:pt x="409550" y="263627"/>
                  </a:lnTo>
                  <a:lnTo>
                    <a:pt x="354296" y="296091"/>
                  </a:lnTo>
                  <a:lnTo>
                    <a:pt x="300880" y="333656"/>
                  </a:lnTo>
                  <a:lnTo>
                    <a:pt x="249178" y="368703"/>
                  </a:lnTo>
                  <a:lnTo>
                    <a:pt x="189193" y="418754"/>
                  </a:lnTo>
                  <a:lnTo>
                    <a:pt x="126590" y="481874"/>
                  </a:lnTo>
                  <a:lnTo>
                    <a:pt x="86383" y="537166"/>
                  </a:lnTo>
                  <a:lnTo>
                    <a:pt x="49975" y="593148"/>
                  </a:lnTo>
                  <a:lnTo>
                    <a:pt x="13124" y="654968"/>
                  </a:lnTo>
                  <a:lnTo>
                    <a:pt x="3000" y="695533"/>
                  </a:lnTo>
                  <a:lnTo>
                    <a:pt x="0" y="746547"/>
                  </a:lnTo>
                  <a:lnTo>
                    <a:pt x="1638" y="785694"/>
                  </a:lnTo>
                  <a:lnTo>
                    <a:pt x="18634" y="839422"/>
                  </a:lnTo>
                  <a:lnTo>
                    <a:pt x="39192" y="883829"/>
                  </a:lnTo>
                  <a:lnTo>
                    <a:pt x="81013" y="940082"/>
                  </a:lnTo>
                  <a:lnTo>
                    <a:pt x="98475" y="965296"/>
                  </a:lnTo>
                  <a:lnTo>
                    <a:pt x="155703" y="1020826"/>
                  </a:lnTo>
                  <a:lnTo>
                    <a:pt x="217513" y="1073850"/>
                  </a:lnTo>
                  <a:lnTo>
                    <a:pt x="272669" y="1116010"/>
                  </a:lnTo>
                  <a:lnTo>
                    <a:pt x="332654" y="1156963"/>
                  </a:lnTo>
                  <a:lnTo>
                    <a:pt x="383634" y="1181314"/>
                  </a:lnTo>
                  <a:lnTo>
                    <a:pt x="442673" y="1203348"/>
                  </a:lnTo>
                  <a:lnTo>
                    <a:pt x="505790" y="1223524"/>
                  </a:lnTo>
                  <a:lnTo>
                    <a:pt x="552037" y="1233210"/>
                  </a:lnTo>
                  <a:lnTo>
                    <a:pt x="599887" y="1241415"/>
                  </a:lnTo>
                  <a:lnTo>
                    <a:pt x="649620" y="1248960"/>
                  </a:lnTo>
                  <a:lnTo>
                    <a:pt x="702919" y="1256214"/>
                  </a:lnTo>
                  <a:lnTo>
                    <a:pt x="757803" y="1263337"/>
                  </a:lnTo>
                  <a:lnTo>
                    <a:pt x="812222" y="1269232"/>
                  </a:lnTo>
                  <a:lnTo>
                    <a:pt x="863704" y="1271852"/>
                  </a:lnTo>
                  <a:lnTo>
                    <a:pt x="920120" y="1276136"/>
                  </a:lnTo>
                  <a:lnTo>
                    <a:pt x="979119" y="1280770"/>
                  </a:lnTo>
                  <a:lnTo>
                    <a:pt x="1036536" y="1282829"/>
                  </a:lnTo>
                  <a:lnTo>
                    <a:pt x="1093251" y="1286865"/>
                  </a:lnTo>
                  <a:lnTo>
                    <a:pt x="1150822" y="1291387"/>
                  </a:lnTo>
                  <a:lnTo>
                    <a:pt x="1211505" y="1293397"/>
                  </a:lnTo>
                  <a:lnTo>
                    <a:pt x="1273570" y="1297410"/>
                  </a:lnTo>
                  <a:lnTo>
                    <a:pt x="1336249" y="1301923"/>
                  </a:lnTo>
                  <a:lnTo>
                    <a:pt x="1399202" y="1303929"/>
                  </a:lnTo>
                  <a:lnTo>
                    <a:pt x="1462276" y="1304821"/>
                  </a:lnTo>
                  <a:lnTo>
                    <a:pt x="1525404" y="1305217"/>
                  </a:lnTo>
                  <a:lnTo>
                    <a:pt x="1588556" y="1305393"/>
                  </a:lnTo>
                  <a:lnTo>
                    <a:pt x="1651718" y="1305471"/>
                  </a:lnTo>
                  <a:lnTo>
                    <a:pt x="1714885" y="1305506"/>
                  </a:lnTo>
                  <a:lnTo>
                    <a:pt x="1778054" y="1305522"/>
                  </a:lnTo>
                  <a:lnTo>
                    <a:pt x="1841224" y="1308648"/>
                  </a:lnTo>
                  <a:lnTo>
                    <a:pt x="1904395" y="1312767"/>
                  </a:lnTo>
                  <a:lnTo>
                    <a:pt x="1967566" y="1314598"/>
                  </a:lnTo>
                  <a:lnTo>
                    <a:pt x="2030737" y="1315412"/>
                  </a:lnTo>
                  <a:lnTo>
                    <a:pt x="2092738" y="1316943"/>
                  </a:lnTo>
                  <a:lnTo>
                    <a:pt x="2151490" y="1321523"/>
                  </a:lnTo>
                  <a:lnTo>
                    <a:pt x="2211917" y="1324339"/>
                  </a:lnTo>
                  <a:lnTo>
                    <a:pt x="2272698" y="1325590"/>
                  </a:lnTo>
                  <a:lnTo>
                    <a:pt x="2330908" y="1326146"/>
                  </a:lnTo>
                  <a:lnTo>
                    <a:pt x="2387974" y="1323274"/>
                  </a:lnTo>
                  <a:lnTo>
                    <a:pt x="2444533" y="1319268"/>
                  </a:lnTo>
                  <a:lnTo>
                    <a:pt x="2500865" y="1317487"/>
                  </a:lnTo>
                  <a:lnTo>
                    <a:pt x="2553978" y="1313576"/>
                  </a:lnTo>
                  <a:lnTo>
                    <a:pt x="2603710" y="1307938"/>
                  </a:lnTo>
                  <a:lnTo>
                    <a:pt x="2649210" y="1301533"/>
                  </a:lnTo>
                  <a:lnTo>
                    <a:pt x="2692829" y="1294787"/>
                  </a:lnTo>
                  <a:lnTo>
                    <a:pt x="2753727" y="1281293"/>
                  </a:lnTo>
                  <a:lnTo>
                    <a:pt x="2805696" y="1262477"/>
                  </a:lnTo>
                  <a:lnTo>
                    <a:pt x="2853850" y="1242084"/>
                  </a:lnTo>
                  <a:lnTo>
                    <a:pt x="2898923" y="1218104"/>
                  </a:lnTo>
                  <a:lnTo>
                    <a:pt x="2956497" y="1168242"/>
                  </a:lnTo>
                  <a:lnTo>
                    <a:pt x="3011944" y="1105456"/>
                  </a:lnTo>
                  <a:lnTo>
                    <a:pt x="3038067" y="1060252"/>
                  </a:lnTo>
                  <a:lnTo>
                    <a:pt x="3054838" y="1006609"/>
                  </a:lnTo>
                  <a:lnTo>
                    <a:pt x="3069851" y="945288"/>
                  </a:lnTo>
                  <a:lnTo>
                    <a:pt x="3068989" y="904777"/>
                  </a:lnTo>
                  <a:lnTo>
                    <a:pt x="3058216" y="849166"/>
                  </a:lnTo>
                  <a:lnTo>
                    <a:pt x="3043654" y="793121"/>
                  </a:lnTo>
                  <a:lnTo>
                    <a:pt x="3016341" y="733870"/>
                  </a:lnTo>
                  <a:lnTo>
                    <a:pt x="2977497" y="671777"/>
                  </a:lnTo>
                  <a:lnTo>
                    <a:pt x="2933689" y="614452"/>
                  </a:lnTo>
                  <a:lnTo>
                    <a:pt x="2874256" y="554948"/>
                  </a:lnTo>
                  <a:lnTo>
                    <a:pt x="2825031" y="507580"/>
                  </a:lnTo>
                  <a:lnTo>
                    <a:pt x="2769112" y="463910"/>
                  </a:lnTo>
                  <a:lnTo>
                    <a:pt x="2712379" y="424454"/>
                  </a:lnTo>
                  <a:lnTo>
                    <a:pt x="2670601" y="400386"/>
                  </a:lnTo>
                  <a:lnTo>
                    <a:pt x="2624737" y="374092"/>
                  </a:lnTo>
                  <a:lnTo>
                    <a:pt x="2580176" y="346807"/>
                  </a:lnTo>
                  <a:lnTo>
                    <a:pt x="2535805" y="320253"/>
                  </a:lnTo>
                  <a:lnTo>
                    <a:pt x="2488788" y="296753"/>
                  </a:lnTo>
                  <a:lnTo>
                    <a:pt x="2437476" y="271490"/>
                  </a:lnTo>
                  <a:lnTo>
                    <a:pt x="2384645" y="245835"/>
                  </a:lnTo>
                  <a:lnTo>
                    <a:pt x="2333868" y="222734"/>
                  </a:lnTo>
                  <a:lnTo>
                    <a:pt x="2277766" y="200768"/>
                  </a:lnTo>
                  <a:lnTo>
                    <a:pt x="2218906" y="179308"/>
                  </a:lnTo>
                  <a:lnTo>
                    <a:pt x="2161551" y="158071"/>
                  </a:lnTo>
                  <a:lnTo>
                    <a:pt x="2101745" y="140054"/>
                  </a:lnTo>
                  <a:lnTo>
                    <a:pt x="2040069" y="123078"/>
                  </a:lnTo>
                  <a:lnTo>
                    <a:pt x="1977563" y="103834"/>
                  </a:lnTo>
                  <a:lnTo>
                    <a:pt x="1914687" y="86703"/>
                  </a:lnTo>
                  <a:lnTo>
                    <a:pt x="1883180" y="78859"/>
                  </a:lnTo>
                  <a:lnTo>
                    <a:pt x="1850478" y="71290"/>
                  </a:lnTo>
                  <a:lnTo>
                    <a:pt x="1816977" y="63905"/>
                  </a:lnTo>
                  <a:lnTo>
                    <a:pt x="1782945" y="56641"/>
                  </a:lnTo>
                  <a:lnTo>
                    <a:pt x="1748560" y="49459"/>
                  </a:lnTo>
                  <a:lnTo>
                    <a:pt x="1713937" y="42332"/>
                  </a:lnTo>
                  <a:lnTo>
                    <a:pt x="1679157" y="35240"/>
                  </a:lnTo>
                  <a:lnTo>
                    <a:pt x="1644272" y="29342"/>
                  </a:lnTo>
                  <a:lnTo>
                    <a:pt x="1609317" y="24241"/>
                  </a:lnTo>
                  <a:lnTo>
                    <a:pt x="1574316" y="19671"/>
                  </a:lnTo>
                  <a:lnTo>
                    <a:pt x="1536943" y="15453"/>
                  </a:lnTo>
                  <a:lnTo>
                    <a:pt x="1497990" y="11472"/>
                  </a:lnTo>
                  <a:lnTo>
                    <a:pt x="1457983" y="7648"/>
                  </a:lnTo>
                  <a:lnTo>
                    <a:pt x="1418444" y="5099"/>
                  </a:lnTo>
                  <a:lnTo>
                    <a:pt x="1379217" y="3399"/>
                  </a:lnTo>
                  <a:lnTo>
                    <a:pt x="1340197" y="2267"/>
                  </a:lnTo>
                  <a:lnTo>
                    <a:pt x="1304825" y="1511"/>
                  </a:lnTo>
                  <a:lnTo>
                    <a:pt x="1271885" y="1007"/>
                  </a:lnTo>
                  <a:lnTo>
                    <a:pt x="1212668" y="448"/>
                  </a:lnTo>
                  <a:lnTo>
                    <a:pt x="1162952" y="199"/>
                  </a:lnTo>
                  <a:lnTo>
                    <a:pt x="11147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43003" y="517815"/>
            <a:ext cx="2728050" cy="471271"/>
            <a:chOff x="443003" y="517815"/>
            <a:chExt cx="2728050" cy="471271"/>
          </a:xfrm>
        </p:grpSpPr>
        <p:sp>
          <p:nvSpPr>
            <p:cNvPr id="2" name="Freeform 1"/>
            <p:cNvSpPr/>
            <p:nvPr/>
          </p:nvSpPr>
          <p:spPr>
            <a:xfrm>
              <a:off x="443003" y="518067"/>
              <a:ext cx="284190" cy="471019"/>
            </a:xfrm>
            <a:custGeom>
              <a:avLst/>
              <a:gdLst/>
              <a:ahLst/>
              <a:cxnLst/>
              <a:rect l="0" t="0" r="0" b="0"/>
              <a:pathLst>
                <a:path w="284190" h="471019">
                  <a:moveTo>
                    <a:pt x="106452" y="0"/>
                  </a:moveTo>
                  <a:lnTo>
                    <a:pt x="46860" y="49499"/>
                  </a:lnTo>
                  <a:lnTo>
                    <a:pt x="4683" y="91279"/>
                  </a:lnTo>
                  <a:lnTo>
                    <a:pt x="1172" y="91269"/>
                  </a:lnTo>
                  <a:lnTo>
                    <a:pt x="0" y="86582"/>
                  </a:lnTo>
                  <a:lnTo>
                    <a:pt x="389" y="78779"/>
                  </a:lnTo>
                  <a:lnTo>
                    <a:pt x="7061" y="63869"/>
                  </a:lnTo>
                  <a:lnTo>
                    <a:pt x="18995" y="49443"/>
                  </a:lnTo>
                  <a:lnTo>
                    <a:pt x="45444" y="29338"/>
                  </a:lnTo>
                  <a:lnTo>
                    <a:pt x="76678" y="16622"/>
                  </a:lnTo>
                  <a:lnTo>
                    <a:pt x="113878" y="13504"/>
                  </a:lnTo>
                  <a:lnTo>
                    <a:pt x="136659" y="16920"/>
                  </a:lnTo>
                  <a:lnTo>
                    <a:pt x="145307" y="21809"/>
                  </a:lnTo>
                  <a:lnTo>
                    <a:pt x="158036" y="36599"/>
                  </a:lnTo>
                  <a:lnTo>
                    <a:pt x="164474" y="57991"/>
                  </a:lnTo>
                  <a:lnTo>
                    <a:pt x="166165" y="83096"/>
                  </a:lnTo>
                  <a:lnTo>
                    <a:pt x="154668" y="145633"/>
                  </a:lnTo>
                  <a:lnTo>
                    <a:pt x="139196" y="172872"/>
                  </a:lnTo>
                  <a:lnTo>
                    <a:pt x="110451" y="198358"/>
                  </a:lnTo>
                  <a:lnTo>
                    <a:pt x="110288" y="197749"/>
                  </a:lnTo>
                  <a:lnTo>
                    <a:pt x="112519" y="195004"/>
                  </a:lnTo>
                  <a:lnTo>
                    <a:pt x="138016" y="191140"/>
                  </a:lnTo>
                  <a:lnTo>
                    <a:pt x="169617" y="195585"/>
                  </a:lnTo>
                  <a:lnTo>
                    <a:pt x="201207" y="209900"/>
                  </a:lnTo>
                  <a:lnTo>
                    <a:pt x="234917" y="236867"/>
                  </a:lnTo>
                  <a:lnTo>
                    <a:pt x="271216" y="284960"/>
                  </a:lnTo>
                  <a:lnTo>
                    <a:pt x="279117" y="308753"/>
                  </a:lnTo>
                  <a:lnTo>
                    <a:pt x="284189" y="362156"/>
                  </a:lnTo>
                  <a:lnTo>
                    <a:pt x="279478" y="398204"/>
                  </a:lnTo>
                  <a:lnTo>
                    <a:pt x="265084" y="425523"/>
                  </a:lnTo>
                  <a:lnTo>
                    <a:pt x="246001" y="448435"/>
                  </a:lnTo>
                  <a:lnTo>
                    <a:pt x="219940" y="464453"/>
                  </a:lnTo>
                  <a:lnTo>
                    <a:pt x="184402" y="471018"/>
                  </a:lnTo>
                  <a:lnTo>
                    <a:pt x="124406" y="464831"/>
                  </a:lnTo>
                  <a:lnTo>
                    <a:pt x="6433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5839" y="918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7996" y="517815"/>
              <a:ext cx="289970" cy="408500"/>
            </a:xfrm>
            <a:custGeom>
              <a:avLst/>
              <a:gdLst/>
              <a:ahLst/>
              <a:cxnLst/>
              <a:rect l="0" t="0" r="0" b="0"/>
              <a:pathLst>
                <a:path w="289970" h="408500">
                  <a:moveTo>
                    <a:pt x="197926" y="42366"/>
                  </a:moveTo>
                  <a:lnTo>
                    <a:pt x="139309" y="36777"/>
                  </a:lnTo>
                  <a:lnTo>
                    <a:pt x="82712" y="21036"/>
                  </a:lnTo>
                  <a:lnTo>
                    <a:pt x="30719" y="0"/>
                  </a:lnTo>
                  <a:lnTo>
                    <a:pt x="22114" y="1254"/>
                  </a:lnTo>
                  <a:lnTo>
                    <a:pt x="14037" y="4430"/>
                  </a:lnTo>
                  <a:lnTo>
                    <a:pt x="8653" y="11226"/>
                  </a:lnTo>
                  <a:lnTo>
                    <a:pt x="2670" y="31256"/>
                  </a:lnTo>
                  <a:lnTo>
                    <a:pt x="0" y="89478"/>
                  </a:lnTo>
                  <a:lnTo>
                    <a:pt x="6405" y="147252"/>
                  </a:lnTo>
                  <a:lnTo>
                    <a:pt x="13605" y="198135"/>
                  </a:lnTo>
                  <a:lnTo>
                    <a:pt x="17724" y="203534"/>
                  </a:lnTo>
                  <a:lnTo>
                    <a:pt x="22809" y="204794"/>
                  </a:lnTo>
                  <a:lnTo>
                    <a:pt x="75967" y="189236"/>
                  </a:lnTo>
                  <a:lnTo>
                    <a:pt x="128602" y="181212"/>
                  </a:lnTo>
                  <a:lnTo>
                    <a:pt x="164517" y="185411"/>
                  </a:lnTo>
                  <a:lnTo>
                    <a:pt x="197386" y="199654"/>
                  </a:lnTo>
                  <a:lnTo>
                    <a:pt x="246395" y="239150"/>
                  </a:lnTo>
                  <a:lnTo>
                    <a:pt x="267919" y="265619"/>
                  </a:lnTo>
                  <a:lnTo>
                    <a:pt x="283525" y="301278"/>
                  </a:lnTo>
                  <a:lnTo>
                    <a:pt x="289969" y="341479"/>
                  </a:lnTo>
                  <a:lnTo>
                    <a:pt x="285237" y="362869"/>
                  </a:lnTo>
                  <a:lnTo>
                    <a:pt x="280700" y="371848"/>
                  </a:lnTo>
                  <a:lnTo>
                    <a:pt x="266300" y="384945"/>
                  </a:lnTo>
                  <a:lnTo>
                    <a:pt x="228459" y="402884"/>
                  </a:lnTo>
                  <a:lnTo>
                    <a:pt x="186436" y="408499"/>
                  </a:lnTo>
                  <a:lnTo>
                    <a:pt x="129409" y="401991"/>
                  </a:lnTo>
                  <a:lnTo>
                    <a:pt x="83136" y="392560"/>
                  </a:lnTo>
                  <a:lnTo>
                    <a:pt x="50527" y="389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0233" y="67599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0" y="3119"/>
                  </a:lnTo>
                  <a:lnTo>
                    <a:pt x="165679" y="9065"/>
                  </a:lnTo>
                  <a:lnTo>
                    <a:pt x="117460" y="15684"/>
                  </a:lnTo>
                  <a:lnTo>
                    <a:pt x="58340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5518" y="53912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97103" y="84445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8368" y="581022"/>
              <a:ext cx="263088" cy="326601"/>
            </a:xfrm>
            <a:custGeom>
              <a:avLst/>
              <a:gdLst/>
              <a:ahLst/>
              <a:cxnLst/>
              <a:rect l="0" t="0" r="0" b="0"/>
              <a:pathLst>
                <a:path w="263088" h="326601">
                  <a:moveTo>
                    <a:pt x="20932" y="84444"/>
                  </a:moveTo>
                  <a:lnTo>
                    <a:pt x="4144" y="147895"/>
                  </a:lnTo>
                  <a:lnTo>
                    <a:pt x="3838" y="205989"/>
                  </a:lnTo>
                  <a:lnTo>
                    <a:pt x="9107" y="257542"/>
                  </a:lnTo>
                  <a:lnTo>
                    <a:pt x="8978" y="304597"/>
                  </a:lnTo>
                  <a:lnTo>
                    <a:pt x="7113" y="304912"/>
                  </a:lnTo>
                  <a:lnTo>
                    <a:pt x="4701" y="301613"/>
                  </a:lnTo>
                  <a:lnTo>
                    <a:pt x="511" y="241739"/>
                  </a:lnTo>
                  <a:lnTo>
                    <a:pt x="0" y="180506"/>
                  </a:lnTo>
                  <a:lnTo>
                    <a:pt x="8305" y="121660"/>
                  </a:lnTo>
                  <a:lnTo>
                    <a:pt x="24627" y="64129"/>
                  </a:lnTo>
                  <a:lnTo>
                    <a:pt x="40615" y="32022"/>
                  </a:lnTo>
                  <a:lnTo>
                    <a:pt x="71348" y="5871"/>
                  </a:lnTo>
                  <a:lnTo>
                    <a:pt x="96761" y="0"/>
                  </a:lnTo>
                  <a:lnTo>
                    <a:pt x="110089" y="72"/>
                  </a:lnTo>
                  <a:lnTo>
                    <a:pt x="134257" y="9511"/>
                  </a:lnTo>
                  <a:lnTo>
                    <a:pt x="167594" y="37675"/>
                  </a:lnTo>
                  <a:lnTo>
                    <a:pt x="204710" y="89114"/>
                  </a:lnTo>
                  <a:lnTo>
                    <a:pt x="233402" y="144335"/>
                  </a:lnTo>
                  <a:lnTo>
                    <a:pt x="251548" y="197184"/>
                  </a:lnTo>
                  <a:lnTo>
                    <a:pt x="259668" y="234052"/>
                  </a:lnTo>
                  <a:lnTo>
                    <a:pt x="262412" y="288432"/>
                  </a:lnTo>
                  <a:lnTo>
                    <a:pt x="263087" y="326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44709" y="61282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55238" y="760223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468744" y="444368"/>
            <a:ext cx="2478733" cy="503871"/>
            <a:chOff x="3468744" y="444368"/>
            <a:chExt cx="2478733" cy="503871"/>
          </a:xfrm>
        </p:grpSpPr>
        <p:sp>
          <p:nvSpPr>
            <p:cNvPr id="12" name="Freeform 11"/>
            <p:cNvSpPr/>
            <p:nvPr/>
          </p:nvSpPr>
          <p:spPr>
            <a:xfrm>
              <a:off x="3468744" y="475953"/>
              <a:ext cx="436541" cy="472286"/>
            </a:xfrm>
            <a:custGeom>
              <a:avLst/>
              <a:gdLst/>
              <a:ahLst/>
              <a:cxnLst/>
              <a:rect l="0" t="0" r="0" b="0"/>
              <a:pathLst>
                <a:path w="436541" h="472286">
                  <a:moveTo>
                    <a:pt x="207675" y="0"/>
                  </a:moveTo>
                  <a:lnTo>
                    <a:pt x="164984" y="3120"/>
                  </a:lnTo>
                  <a:lnTo>
                    <a:pt x="117744" y="20244"/>
                  </a:lnTo>
                  <a:lnTo>
                    <a:pt x="82763" y="44993"/>
                  </a:lnTo>
                  <a:lnTo>
                    <a:pt x="49077" y="84797"/>
                  </a:lnTo>
                  <a:lnTo>
                    <a:pt x="20428" y="142535"/>
                  </a:lnTo>
                  <a:lnTo>
                    <a:pt x="2926" y="198128"/>
                  </a:lnTo>
                  <a:lnTo>
                    <a:pt x="0" y="247178"/>
                  </a:lnTo>
                  <a:lnTo>
                    <a:pt x="7192" y="297586"/>
                  </a:lnTo>
                  <a:lnTo>
                    <a:pt x="33110" y="357134"/>
                  </a:lnTo>
                  <a:lnTo>
                    <a:pt x="75850" y="419644"/>
                  </a:lnTo>
                  <a:lnTo>
                    <a:pt x="111944" y="449943"/>
                  </a:lnTo>
                  <a:lnTo>
                    <a:pt x="152274" y="466199"/>
                  </a:lnTo>
                  <a:lnTo>
                    <a:pt x="207824" y="472285"/>
                  </a:lnTo>
                  <a:lnTo>
                    <a:pt x="246714" y="470219"/>
                  </a:lnTo>
                  <a:lnTo>
                    <a:pt x="280464" y="459079"/>
                  </a:lnTo>
                  <a:lnTo>
                    <a:pt x="341133" y="419204"/>
                  </a:lnTo>
                  <a:lnTo>
                    <a:pt x="373950" y="387811"/>
                  </a:lnTo>
                  <a:lnTo>
                    <a:pt x="406593" y="332755"/>
                  </a:lnTo>
                  <a:lnTo>
                    <a:pt x="429981" y="271490"/>
                  </a:lnTo>
                  <a:lnTo>
                    <a:pt x="436540" y="228491"/>
                  </a:lnTo>
                  <a:lnTo>
                    <a:pt x="432895" y="191704"/>
                  </a:lnTo>
                  <a:lnTo>
                    <a:pt x="412777" y="139427"/>
                  </a:lnTo>
                  <a:lnTo>
                    <a:pt x="383153" y="87160"/>
                  </a:lnTo>
                  <a:lnTo>
                    <a:pt x="362875" y="65644"/>
                  </a:lnTo>
                  <a:lnTo>
                    <a:pt x="314848" y="35887"/>
                  </a:lnTo>
                  <a:lnTo>
                    <a:pt x="27084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23860" y="876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6632" y="450869"/>
              <a:ext cx="403284" cy="463064"/>
            </a:xfrm>
            <a:custGeom>
              <a:avLst/>
              <a:gdLst/>
              <a:ahLst/>
              <a:cxnLst/>
              <a:rect l="0" t="0" r="0" b="0"/>
              <a:pathLst>
                <a:path w="403284" h="463064">
                  <a:moveTo>
                    <a:pt x="164140" y="14556"/>
                  </a:moveTo>
                  <a:lnTo>
                    <a:pt x="121448" y="29128"/>
                  </a:lnTo>
                  <a:lnTo>
                    <a:pt x="79798" y="59548"/>
                  </a:lnTo>
                  <a:lnTo>
                    <a:pt x="30374" y="112811"/>
                  </a:lnTo>
                  <a:lnTo>
                    <a:pt x="10252" y="155583"/>
                  </a:lnTo>
                  <a:lnTo>
                    <a:pt x="0" y="205300"/>
                  </a:lnTo>
                  <a:lnTo>
                    <a:pt x="82" y="253957"/>
                  </a:lnTo>
                  <a:lnTo>
                    <a:pt x="10591" y="312319"/>
                  </a:lnTo>
                  <a:lnTo>
                    <a:pt x="20508" y="349227"/>
                  </a:lnTo>
                  <a:lnTo>
                    <a:pt x="49980" y="391969"/>
                  </a:lnTo>
                  <a:lnTo>
                    <a:pt x="74683" y="416631"/>
                  </a:lnTo>
                  <a:lnTo>
                    <a:pt x="137224" y="453043"/>
                  </a:lnTo>
                  <a:lnTo>
                    <a:pt x="178521" y="463063"/>
                  </a:lnTo>
                  <a:lnTo>
                    <a:pt x="220394" y="460442"/>
                  </a:lnTo>
                  <a:lnTo>
                    <a:pt x="256847" y="446668"/>
                  </a:lnTo>
                  <a:lnTo>
                    <a:pt x="319602" y="402782"/>
                  </a:lnTo>
                  <a:lnTo>
                    <a:pt x="349802" y="369012"/>
                  </a:lnTo>
                  <a:lnTo>
                    <a:pt x="380968" y="315679"/>
                  </a:lnTo>
                  <a:lnTo>
                    <a:pt x="400079" y="252848"/>
                  </a:lnTo>
                  <a:lnTo>
                    <a:pt x="403283" y="209683"/>
                  </a:lnTo>
                  <a:lnTo>
                    <a:pt x="396987" y="146577"/>
                  </a:lnTo>
                  <a:lnTo>
                    <a:pt x="379361" y="105406"/>
                  </a:lnTo>
                  <a:lnTo>
                    <a:pt x="340794" y="51912"/>
                  </a:lnTo>
                  <a:lnTo>
                    <a:pt x="302789" y="25494"/>
                  </a:lnTo>
                  <a:lnTo>
                    <a:pt x="248026" y="5495"/>
                  </a:lnTo>
                  <a:lnTo>
                    <a:pt x="222480" y="0"/>
                  </a:lnTo>
                  <a:lnTo>
                    <a:pt x="185197" y="4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69278" y="486482"/>
              <a:ext cx="394982" cy="398618"/>
            </a:xfrm>
            <a:custGeom>
              <a:avLst/>
              <a:gdLst/>
              <a:ahLst/>
              <a:cxnLst/>
              <a:rect l="0" t="0" r="0" b="0"/>
              <a:pathLst>
                <a:path w="394982" h="398618">
                  <a:moveTo>
                    <a:pt x="186333" y="0"/>
                  </a:moveTo>
                  <a:lnTo>
                    <a:pt x="163976" y="0"/>
                  </a:lnTo>
                  <a:lnTo>
                    <a:pt x="146761" y="6239"/>
                  </a:lnTo>
                  <a:lnTo>
                    <a:pt x="90876" y="42662"/>
                  </a:lnTo>
                  <a:lnTo>
                    <a:pt x="71378" y="58735"/>
                  </a:lnTo>
                  <a:lnTo>
                    <a:pt x="26902" y="114998"/>
                  </a:lnTo>
                  <a:lnTo>
                    <a:pt x="7553" y="158336"/>
                  </a:lnTo>
                  <a:lnTo>
                    <a:pt x="0" y="202632"/>
                  </a:lnTo>
                  <a:lnTo>
                    <a:pt x="8692" y="265287"/>
                  </a:lnTo>
                  <a:lnTo>
                    <a:pt x="27241" y="319774"/>
                  </a:lnTo>
                  <a:lnTo>
                    <a:pt x="52237" y="356011"/>
                  </a:lnTo>
                  <a:lnTo>
                    <a:pt x="81870" y="383385"/>
                  </a:lnTo>
                  <a:lnTo>
                    <a:pt x="108709" y="392662"/>
                  </a:lnTo>
                  <a:lnTo>
                    <a:pt x="168011" y="398617"/>
                  </a:lnTo>
                  <a:lnTo>
                    <a:pt x="205081" y="394059"/>
                  </a:lnTo>
                  <a:lnTo>
                    <a:pt x="268061" y="367242"/>
                  </a:lnTo>
                  <a:lnTo>
                    <a:pt x="322875" y="324832"/>
                  </a:lnTo>
                  <a:lnTo>
                    <a:pt x="370214" y="273536"/>
                  </a:lnTo>
                  <a:lnTo>
                    <a:pt x="387176" y="236506"/>
                  </a:lnTo>
                  <a:lnTo>
                    <a:pt x="394981" y="182071"/>
                  </a:lnTo>
                  <a:lnTo>
                    <a:pt x="393995" y="140255"/>
                  </a:lnTo>
                  <a:lnTo>
                    <a:pt x="373885" y="87323"/>
                  </a:lnTo>
                  <a:lnTo>
                    <a:pt x="347383" y="48314"/>
                  </a:lnTo>
                  <a:lnTo>
                    <a:pt x="315420" y="25364"/>
                  </a:lnTo>
                  <a:lnTo>
                    <a:pt x="258972" y="13459"/>
                  </a:lnTo>
                  <a:lnTo>
                    <a:pt x="22844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03742" y="444368"/>
              <a:ext cx="260785" cy="414520"/>
            </a:xfrm>
            <a:custGeom>
              <a:avLst/>
              <a:gdLst/>
              <a:ahLst/>
              <a:cxnLst/>
              <a:rect l="0" t="0" r="0" b="0"/>
              <a:pathLst>
                <a:path w="260785" h="414520">
                  <a:moveTo>
                    <a:pt x="94066" y="0"/>
                  </a:moveTo>
                  <a:lnTo>
                    <a:pt x="34473" y="49498"/>
                  </a:lnTo>
                  <a:lnTo>
                    <a:pt x="7779" y="70298"/>
                  </a:lnTo>
                  <a:lnTo>
                    <a:pt x="2616" y="71432"/>
                  </a:lnTo>
                  <a:lnTo>
                    <a:pt x="344" y="68678"/>
                  </a:lnTo>
                  <a:lnTo>
                    <a:pt x="0" y="63333"/>
                  </a:lnTo>
                  <a:lnTo>
                    <a:pt x="5855" y="51155"/>
                  </a:lnTo>
                  <a:lnTo>
                    <a:pt x="28678" y="24273"/>
                  </a:lnTo>
                  <a:lnTo>
                    <a:pt x="54415" y="9012"/>
                  </a:lnTo>
                  <a:lnTo>
                    <a:pt x="77223" y="7125"/>
                  </a:lnTo>
                  <a:lnTo>
                    <a:pt x="124404" y="15445"/>
                  </a:lnTo>
                  <a:lnTo>
                    <a:pt x="133008" y="20825"/>
                  </a:lnTo>
                  <a:lnTo>
                    <a:pt x="145689" y="36162"/>
                  </a:lnTo>
                  <a:lnTo>
                    <a:pt x="153816" y="70116"/>
                  </a:lnTo>
                  <a:lnTo>
                    <a:pt x="150634" y="104223"/>
                  </a:lnTo>
                  <a:lnTo>
                    <a:pt x="142214" y="122750"/>
                  </a:lnTo>
                  <a:lnTo>
                    <a:pt x="115701" y="156285"/>
                  </a:lnTo>
                  <a:lnTo>
                    <a:pt x="119669" y="152908"/>
                  </a:lnTo>
                  <a:lnTo>
                    <a:pt x="135470" y="152967"/>
                  </a:lnTo>
                  <a:lnTo>
                    <a:pt x="178154" y="162537"/>
                  </a:lnTo>
                  <a:lnTo>
                    <a:pt x="209838" y="177880"/>
                  </a:lnTo>
                  <a:lnTo>
                    <a:pt x="224680" y="193702"/>
                  </a:lnTo>
                  <a:lnTo>
                    <a:pt x="253726" y="245047"/>
                  </a:lnTo>
                  <a:lnTo>
                    <a:pt x="260784" y="304164"/>
                  </a:lnTo>
                  <a:lnTo>
                    <a:pt x="259410" y="331716"/>
                  </a:lnTo>
                  <a:lnTo>
                    <a:pt x="245482" y="365788"/>
                  </a:lnTo>
                  <a:lnTo>
                    <a:pt x="233112" y="383281"/>
                  </a:lnTo>
                  <a:lnTo>
                    <a:pt x="216696" y="395735"/>
                  </a:lnTo>
                  <a:lnTo>
                    <a:pt x="177561" y="413262"/>
                  </a:lnTo>
                  <a:lnTo>
                    <a:pt x="153792" y="414519"/>
                  </a:lnTo>
                  <a:lnTo>
                    <a:pt x="100404" y="405794"/>
                  </a:lnTo>
                  <a:lnTo>
                    <a:pt x="48498" y="392502"/>
                  </a:lnTo>
                  <a:lnTo>
                    <a:pt x="3089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98588" y="449875"/>
              <a:ext cx="348889" cy="476964"/>
            </a:xfrm>
            <a:custGeom>
              <a:avLst/>
              <a:gdLst/>
              <a:ahLst/>
              <a:cxnLst/>
              <a:rect l="0" t="0" r="0" b="0"/>
              <a:pathLst>
                <a:path w="348889" h="476964">
                  <a:moveTo>
                    <a:pt x="194059" y="15550"/>
                  </a:moveTo>
                  <a:lnTo>
                    <a:pt x="145129" y="12430"/>
                  </a:lnTo>
                  <a:lnTo>
                    <a:pt x="85998" y="6485"/>
                  </a:lnTo>
                  <a:lnTo>
                    <a:pt x="26625" y="0"/>
                  </a:lnTo>
                  <a:lnTo>
                    <a:pt x="15756" y="1674"/>
                  </a:lnTo>
                  <a:lnTo>
                    <a:pt x="8510" y="7469"/>
                  </a:lnTo>
                  <a:lnTo>
                    <a:pt x="459" y="26386"/>
                  </a:lnTo>
                  <a:lnTo>
                    <a:pt x="0" y="47272"/>
                  </a:lnTo>
                  <a:lnTo>
                    <a:pt x="5118" y="108201"/>
                  </a:lnTo>
                  <a:lnTo>
                    <a:pt x="15881" y="163226"/>
                  </a:lnTo>
                  <a:lnTo>
                    <a:pt x="29272" y="219156"/>
                  </a:lnTo>
                  <a:lnTo>
                    <a:pt x="35947" y="265905"/>
                  </a:lnTo>
                  <a:lnTo>
                    <a:pt x="38348" y="264342"/>
                  </a:lnTo>
                  <a:lnTo>
                    <a:pt x="56197" y="233800"/>
                  </a:lnTo>
                  <a:lnTo>
                    <a:pt x="75076" y="220564"/>
                  </a:lnTo>
                  <a:lnTo>
                    <a:pt x="119734" y="202536"/>
                  </a:lnTo>
                  <a:lnTo>
                    <a:pt x="141139" y="201210"/>
                  </a:lnTo>
                  <a:lnTo>
                    <a:pt x="202428" y="214131"/>
                  </a:lnTo>
                  <a:lnTo>
                    <a:pt x="265857" y="244399"/>
                  </a:lnTo>
                  <a:lnTo>
                    <a:pt x="308327" y="280293"/>
                  </a:lnTo>
                  <a:lnTo>
                    <a:pt x="337340" y="321179"/>
                  </a:lnTo>
                  <a:lnTo>
                    <a:pt x="345477" y="343238"/>
                  </a:lnTo>
                  <a:lnTo>
                    <a:pt x="348888" y="380794"/>
                  </a:lnTo>
                  <a:lnTo>
                    <a:pt x="345540" y="403659"/>
                  </a:lnTo>
                  <a:lnTo>
                    <a:pt x="337034" y="422399"/>
                  </a:lnTo>
                  <a:lnTo>
                    <a:pt x="312508" y="453494"/>
                  </a:lnTo>
                  <a:lnTo>
                    <a:pt x="286477" y="469485"/>
                  </a:lnTo>
                  <a:lnTo>
                    <a:pt x="237834" y="476963"/>
                  </a:lnTo>
                  <a:lnTo>
                    <a:pt x="183166" y="475321"/>
                  </a:lnTo>
                  <a:lnTo>
                    <a:pt x="127307" y="458489"/>
                  </a:lnTo>
                  <a:lnTo>
                    <a:pt x="78246" y="436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212017" y="1179191"/>
            <a:ext cx="3779528" cy="1790534"/>
            <a:chOff x="6212017" y="1179191"/>
            <a:chExt cx="3779528" cy="1790534"/>
          </a:xfrm>
        </p:grpSpPr>
        <p:sp>
          <p:nvSpPr>
            <p:cNvPr id="19" name="Freeform 18"/>
            <p:cNvSpPr/>
            <p:nvPr/>
          </p:nvSpPr>
          <p:spPr>
            <a:xfrm>
              <a:off x="6348684" y="1368704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31585" y="0"/>
                  </a:moveTo>
                  <a:lnTo>
                    <a:pt x="14797" y="55045"/>
                  </a:lnTo>
                  <a:lnTo>
                    <a:pt x="11372" y="106453"/>
                  </a:lnTo>
                  <a:lnTo>
                    <a:pt x="10695" y="161668"/>
                  </a:lnTo>
                  <a:lnTo>
                    <a:pt x="7483" y="1802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12017" y="1225406"/>
              <a:ext cx="355893" cy="465615"/>
            </a:xfrm>
            <a:custGeom>
              <a:avLst/>
              <a:gdLst/>
              <a:ahLst/>
              <a:cxnLst/>
              <a:rect l="0" t="0" r="0" b="0"/>
              <a:pathLst>
                <a:path w="355893" h="465615">
                  <a:moveTo>
                    <a:pt x="231423" y="16956"/>
                  </a:moveTo>
                  <a:lnTo>
                    <a:pt x="169331" y="22545"/>
                  </a:lnTo>
                  <a:lnTo>
                    <a:pt x="107418" y="41407"/>
                  </a:lnTo>
                  <a:lnTo>
                    <a:pt x="74188" y="63195"/>
                  </a:lnTo>
                  <a:lnTo>
                    <a:pt x="53916" y="83130"/>
                  </a:lnTo>
                  <a:lnTo>
                    <a:pt x="20080" y="142076"/>
                  </a:lnTo>
                  <a:lnTo>
                    <a:pt x="5016" y="193576"/>
                  </a:lnTo>
                  <a:lnTo>
                    <a:pt x="827" y="248809"/>
                  </a:lnTo>
                  <a:lnTo>
                    <a:pt x="0" y="304780"/>
                  </a:lnTo>
                  <a:lnTo>
                    <a:pt x="11276" y="363478"/>
                  </a:lnTo>
                  <a:lnTo>
                    <a:pt x="30139" y="406329"/>
                  </a:lnTo>
                  <a:lnTo>
                    <a:pt x="57566" y="440183"/>
                  </a:lnTo>
                  <a:lnTo>
                    <a:pt x="75774" y="455011"/>
                  </a:lnTo>
                  <a:lnTo>
                    <a:pt x="98685" y="463162"/>
                  </a:lnTo>
                  <a:lnTo>
                    <a:pt x="123295" y="465614"/>
                  </a:lnTo>
                  <a:lnTo>
                    <a:pt x="145932" y="462804"/>
                  </a:lnTo>
                  <a:lnTo>
                    <a:pt x="189060" y="443064"/>
                  </a:lnTo>
                  <a:lnTo>
                    <a:pt x="252458" y="394416"/>
                  </a:lnTo>
                  <a:lnTo>
                    <a:pt x="291471" y="350439"/>
                  </a:lnTo>
                  <a:lnTo>
                    <a:pt x="329278" y="290462"/>
                  </a:lnTo>
                  <a:lnTo>
                    <a:pt x="348284" y="250983"/>
                  </a:lnTo>
                  <a:lnTo>
                    <a:pt x="355892" y="195722"/>
                  </a:lnTo>
                  <a:lnTo>
                    <a:pt x="351806" y="139745"/>
                  </a:lnTo>
                  <a:lnTo>
                    <a:pt x="338564" y="84798"/>
                  </a:lnTo>
                  <a:lnTo>
                    <a:pt x="314631" y="42055"/>
                  </a:lnTo>
                  <a:lnTo>
                    <a:pt x="291172" y="18154"/>
                  </a:lnTo>
                  <a:lnTo>
                    <a:pt x="281784" y="10736"/>
                  </a:lnTo>
                  <a:lnTo>
                    <a:pt x="258875" y="2493"/>
                  </a:lnTo>
                  <a:lnTo>
                    <a:pt x="236605" y="0"/>
                  </a:lnTo>
                  <a:lnTo>
                    <a:pt x="210366" y="6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77752" y="1244950"/>
              <a:ext cx="207886" cy="369165"/>
            </a:xfrm>
            <a:custGeom>
              <a:avLst/>
              <a:gdLst/>
              <a:ahLst/>
              <a:cxnLst/>
              <a:rect l="0" t="0" r="0" b="0"/>
              <a:pathLst>
                <a:path w="207886" h="369165">
                  <a:moveTo>
                    <a:pt x="207885" y="50055"/>
                  </a:moveTo>
                  <a:lnTo>
                    <a:pt x="170798" y="15308"/>
                  </a:lnTo>
                  <a:lnTo>
                    <a:pt x="152798" y="6146"/>
                  </a:lnTo>
                  <a:lnTo>
                    <a:pt x="111755" y="0"/>
                  </a:lnTo>
                  <a:lnTo>
                    <a:pt x="88731" y="4802"/>
                  </a:lnTo>
                  <a:lnTo>
                    <a:pt x="62616" y="20659"/>
                  </a:lnTo>
                  <a:lnTo>
                    <a:pt x="40061" y="43295"/>
                  </a:lnTo>
                  <a:lnTo>
                    <a:pt x="26841" y="63428"/>
                  </a:lnTo>
                  <a:lnTo>
                    <a:pt x="4987" y="122511"/>
                  </a:lnTo>
                  <a:lnTo>
                    <a:pt x="0" y="182434"/>
                  </a:lnTo>
                  <a:lnTo>
                    <a:pt x="6170" y="232128"/>
                  </a:lnTo>
                  <a:lnTo>
                    <a:pt x="21854" y="288314"/>
                  </a:lnTo>
                  <a:lnTo>
                    <a:pt x="47135" y="327965"/>
                  </a:lnTo>
                  <a:lnTo>
                    <a:pt x="75830" y="357158"/>
                  </a:lnTo>
                  <a:lnTo>
                    <a:pt x="94212" y="367089"/>
                  </a:lnTo>
                  <a:lnTo>
                    <a:pt x="117199" y="369164"/>
                  </a:lnTo>
                  <a:lnTo>
                    <a:pt x="174279" y="357933"/>
                  </a:lnTo>
                  <a:lnTo>
                    <a:pt x="207885" y="344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42338" y="1415281"/>
              <a:ext cx="157807" cy="187423"/>
            </a:xfrm>
            <a:custGeom>
              <a:avLst/>
              <a:gdLst/>
              <a:ahLst/>
              <a:cxnLst/>
              <a:rect l="0" t="0" r="0" b="0"/>
              <a:pathLst>
                <a:path w="157807" h="187423">
                  <a:moveTo>
                    <a:pt x="111755" y="6066"/>
                  </a:moveTo>
                  <a:lnTo>
                    <a:pt x="79303" y="0"/>
                  </a:lnTo>
                  <a:lnTo>
                    <a:pt x="58727" y="2590"/>
                  </a:lnTo>
                  <a:lnTo>
                    <a:pt x="41003" y="13880"/>
                  </a:lnTo>
                  <a:lnTo>
                    <a:pt x="17872" y="43086"/>
                  </a:lnTo>
                  <a:lnTo>
                    <a:pt x="5689" y="68143"/>
                  </a:lnTo>
                  <a:lnTo>
                    <a:pt x="0" y="107387"/>
                  </a:lnTo>
                  <a:lnTo>
                    <a:pt x="2814" y="130646"/>
                  </a:lnTo>
                  <a:lnTo>
                    <a:pt x="16565" y="163471"/>
                  </a:lnTo>
                  <a:lnTo>
                    <a:pt x="32013" y="178579"/>
                  </a:lnTo>
                  <a:lnTo>
                    <a:pt x="41046" y="184246"/>
                  </a:lnTo>
                  <a:lnTo>
                    <a:pt x="60442" y="187422"/>
                  </a:lnTo>
                  <a:lnTo>
                    <a:pt x="80760" y="183765"/>
                  </a:lnTo>
                  <a:lnTo>
                    <a:pt x="110760" y="168552"/>
                  </a:lnTo>
                  <a:lnTo>
                    <a:pt x="127301" y="155881"/>
                  </a:lnTo>
                  <a:lnTo>
                    <a:pt x="144177" y="130004"/>
                  </a:lnTo>
                  <a:lnTo>
                    <a:pt x="156586" y="100110"/>
                  </a:lnTo>
                  <a:lnTo>
                    <a:pt x="157806" y="79449"/>
                  </a:lnTo>
                  <a:lnTo>
                    <a:pt x="149057" y="37589"/>
                  </a:lnTo>
                  <a:lnTo>
                    <a:pt x="139642" y="22806"/>
                  </a:lnTo>
                  <a:lnTo>
                    <a:pt x="122284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51284" y="1421347"/>
              <a:ext cx="123909" cy="160969"/>
            </a:xfrm>
            <a:custGeom>
              <a:avLst/>
              <a:gdLst/>
              <a:ahLst/>
              <a:cxnLst/>
              <a:rect l="0" t="0" r="0" b="0"/>
              <a:pathLst>
                <a:path w="123909" h="160969">
                  <a:moveTo>
                    <a:pt x="18623" y="0"/>
                  </a:moveTo>
                  <a:lnTo>
                    <a:pt x="1833" y="55044"/>
                  </a:lnTo>
                  <a:lnTo>
                    <a:pt x="0" y="91829"/>
                  </a:lnTo>
                  <a:lnTo>
                    <a:pt x="3716" y="114512"/>
                  </a:lnTo>
                  <a:lnTo>
                    <a:pt x="12387" y="133172"/>
                  </a:lnTo>
                  <a:lnTo>
                    <a:pt x="17975" y="141424"/>
                  </a:lnTo>
                  <a:lnTo>
                    <a:pt x="33543" y="153712"/>
                  </a:lnTo>
                  <a:lnTo>
                    <a:pt x="42607" y="158627"/>
                  </a:lnTo>
                  <a:lnTo>
                    <a:pt x="62038" y="160968"/>
                  </a:lnTo>
                  <a:lnTo>
                    <a:pt x="72133" y="159954"/>
                  </a:lnTo>
                  <a:lnTo>
                    <a:pt x="89588" y="149469"/>
                  </a:lnTo>
                  <a:lnTo>
                    <a:pt x="103975" y="133111"/>
                  </a:lnTo>
                  <a:lnTo>
                    <a:pt x="114269" y="114142"/>
                  </a:lnTo>
                  <a:lnTo>
                    <a:pt x="122004" y="64964"/>
                  </a:lnTo>
                  <a:lnTo>
                    <a:pt x="123531" y="19548"/>
                  </a:lnTo>
                  <a:lnTo>
                    <a:pt x="1239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48891" y="1402134"/>
              <a:ext cx="147400" cy="166613"/>
            </a:xfrm>
            <a:custGeom>
              <a:avLst/>
              <a:gdLst/>
              <a:ahLst/>
              <a:cxnLst/>
              <a:rect l="0" t="0" r="0" b="0"/>
              <a:pathLst>
                <a:path w="147400" h="166613">
                  <a:moveTo>
                    <a:pt x="0" y="29741"/>
                  </a:moveTo>
                  <a:lnTo>
                    <a:pt x="9065" y="88358"/>
                  </a:lnTo>
                  <a:lnTo>
                    <a:pt x="21788" y="144955"/>
                  </a:lnTo>
                  <a:lnTo>
                    <a:pt x="26061" y="158156"/>
                  </a:lnTo>
                  <a:lnTo>
                    <a:pt x="13119" y="99313"/>
                  </a:lnTo>
                  <a:lnTo>
                    <a:pt x="14416" y="60104"/>
                  </a:lnTo>
                  <a:lnTo>
                    <a:pt x="20445" y="33877"/>
                  </a:lnTo>
                  <a:lnTo>
                    <a:pt x="30924" y="10522"/>
                  </a:lnTo>
                  <a:lnTo>
                    <a:pt x="39333" y="4060"/>
                  </a:lnTo>
                  <a:lnTo>
                    <a:pt x="61155" y="0"/>
                  </a:lnTo>
                  <a:lnTo>
                    <a:pt x="80212" y="5215"/>
                  </a:lnTo>
                  <a:lnTo>
                    <a:pt x="96481" y="16501"/>
                  </a:lnTo>
                  <a:lnTo>
                    <a:pt x="117624" y="42586"/>
                  </a:lnTo>
                  <a:lnTo>
                    <a:pt x="139694" y="93217"/>
                  </a:lnTo>
                  <a:lnTo>
                    <a:pt x="146384" y="147689"/>
                  </a:lnTo>
                  <a:lnTo>
                    <a:pt x="147399" y="166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69989" y="1200248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7236" y="289576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54176" y="1326590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58818" y="16789"/>
                  </a:lnTo>
                  <a:lnTo>
                    <a:pt x="104768" y="20214"/>
                  </a:lnTo>
                  <a:lnTo>
                    <a:pt x="49031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40381" y="1179191"/>
              <a:ext cx="156035" cy="377970"/>
            </a:xfrm>
            <a:custGeom>
              <a:avLst/>
              <a:gdLst/>
              <a:ahLst/>
              <a:cxnLst/>
              <a:rect l="0" t="0" r="0" b="0"/>
              <a:pathLst>
                <a:path w="156035" h="377970">
                  <a:moveTo>
                    <a:pt x="8634" y="0"/>
                  </a:moveTo>
                  <a:lnTo>
                    <a:pt x="8634" y="48931"/>
                  </a:lnTo>
                  <a:lnTo>
                    <a:pt x="8634" y="99896"/>
                  </a:lnTo>
                  <a:lnTo>
                    <a:pt x="11754" y="156331"/>
                  </a:lnTo>
                  <a:lnTo>
                    <a:pt x="16968" y="210097"/>
                  </a:lnTo>
                  <a:lnTo>
                    <a:pt x="18513" y="263073"/>
                  </a:lnTo>
                  <a:lnTo>
                    <a:pt x="18970" y="312694"/>
                  </a:lnTo>
                  <a:lnTo>
                    <a:pt x="13535" y="371383"/>
                  </a:lnTo>
                  <a:lnTo>
                    <a:pt x="10732" y="377440"/>
                  </a:lnTo>
                  <a:lnTo>
                    <a:pt x="7693" y="377969"/>
                  </a:lnTo>
                  <a:lnTo>
                    <a:pt x="4497" y="374812"/>
                  </a:lnTo>
                  <a:lnTo>
                    <a:pt x="0" y="342423"/>
                  </a:lnTo>
                  <a:lnTo>
                    <a:pt x="8055" y="281415"/>
                  </a:lnTo>
                  <a:lnTo>
                    <a:pt x="18516" y="256095"/>
                  </a:lnTo>
                  <a:lnTo>
                    <a:pt x="43147" y="227698"/>
                  </a:lnTo>
                  <a:lnTo>
                    <a:pt x="52700" y="223159"/>
                  </a:lnTo>
                  <a:lnTo>
                    <a:pt x="72673" y="221234"/>
                  </a:lnTo>
                  <a:lnTo>
                    <a:pt x="90128" y="227398"/>
                  </a:lnTo>
                  <a:lnTo>
                    <a:pt x="105685" y="239106"/>
                  </a:lnTo>
                  <a:lnTo>
                    <a:pt x="126428" y="265429"/>
                  </a:lnTo>
                  <a:lnTo>
                    <a:pt x="139332" y="296625"/>
                  </a:lnTo>
                  <a:lnTo>
                    <a:pt x="147405" y="342256"/>
                  </a:lnTo>
                  <a:lnTo>
                    <a:pt x="15603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24276" y="1415209"/>
              <a:ext cx="122015" cy="145463"/>
            </a:xfrm>
            <a:custGeom>
              <a:avLst/>
              <a:gdLst/>
              <a:ahLst/>
              <a:cxnLst/>
              <a:rect l="0" t="0" r="0" b="0"/>
              <a:pathLst>
                <a:path w="122015" h="145463">
                  <a:moveTo>
                    <a:pt x="109009" y="27195"/>
                  </a:moveTo>
                  <a:lnTo>
                    <a:pt x="97830" y="10427"/>
                  </a:lnTo>
                  <a:lnTo>
                    <a:pt x="89858" y="5488"/>
                  </a:lnTo>
                  <a:lnTo>
                    <a:pt x="68522" y="0"/>
                  </a:lnTo>
                  <a:lnTo>
                    <a:pt x="46561" y="3800"/>
                  </a:lnTo>
                  <a:lnTo>
                    <a:pt x="35791" y="8089"/>
                  </a:lnTo>
                  <a:lnTo>
                    <a:pt x="20705" y="22213"/>
                  </a:lnTo>
                  <a:lnTo>
                    <a:pt x="1489" y="59876"/>
                  </a:lnTo>
                  <a:lnTo>
                    <a:pt x="0" y="80324"/>
                  </a:lnTo>
                  <a:lnTo>
                    <a:pt x="4409" y="101111"/>
                  </a:lnTo>
                  <a:lnTo>
                    <a:pt x="14167" y="122047"/>
                  </a:lnTo>
                  <a:lnTo>
                    <a:pt x="29423" y="136812"/>
                  </a:lnTo>
                  <a:lnTo>
                    <a:pt x="38404" y="142387"/>
                  </a:lnTo>
                  <a:lnTo>
                    <a:pt x="57741" y="145462"/>
                  </a:lnTo>
                  <a:lnTo>
                    <a:pt x="78034" y="141759"/>
                  </a:lnTo>
                  <a:lnTo>
                    <a:pt x="98752" y="132314"/>
                  </a:lnTo>
                  <a:lnTo>
                    <a:pt x="113419" y="117198"/>
                  </a:lnTo>
                  <a:lnTo>
                    <a:pt x="118968" y="108254"/>
                  </a:lnTo>
                  <a:lnTo>
                    <a:pt x="122014" y="85838"/>
                  </a:lnTo>
                  <a:lnTo>
                    <a:pt x="117151" y="5314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96456" y="1389761"/>
              <a:ext cx="239079" cy="160454"/>
            </a:xfrm>
            <a:custGeom>
              <a:avLst/>
              <a:gdLst/>
              <a:ahLst/>
              <a:cxnLst/>
              <a:rect l="0" t="0" r="0" b="0"/>
              <a:pathLst>
                <a:path w="239079" h="160454">
                  <a:moveTo>
                    <a:pt x="0" y="31586"/>
                  </a:moveTo>
                  <a:lnTo>
                    <a:pt x="5589" y="90203"/>
                  </a:lnTo>
                  <a:lnTo>
                    <a:pt x="14654" y="124993"/>
                  </a:lnTo>
                  <a:lnTo>
                    <a:pt x="21468" y="132462"/>
                  </a:lnTo>
                  <a:lnTo>
                    <a:pt x="41516" y="140760"/>
                  </a:lnTo>
                  <a:lnTo>
                    <a:pt x="51074" y="139464"/>
                  </a:lnTo>
                  <a:lnTo>
                    <a:pt x="67933" y="128665"/>
                  </a:lnTo>
                  <a:lnTo>
                    <a:pt x="84989" y="102854"/>
                  </a:lnTo>
                  <a:lnTo>
                    <a:pt x="97452" y="72979"/>
                  </a:lnTo>
                  <a:lnTo>
                    <a:pt x="100063" y="70880"/>
                  </a:lnTo>
                  <a:lnTo>
                    <a:pt x="101804" y="74160"/>
                  </a:lnTo>
                  <a:lnTo>
                    <a:pt x="106077" y="89112"/>
                  </a:lnTo>
                  <a:lnTo>
                    <a:pt x="134389" y="137514"/>
                  </a:lnTo>
                  <a:lnTo>
                    <a:pt x="150975" y="151974"/>
                  </a:lnTo>
                  <a:lnTo>
                    <a:pt x="160312" y="157468"/>
                  </a:lnTo>
                  <a:lnTo>
                    <a:pt x="180044" y="160453"/>
                  </a:lnTo>
                  <a:lnTo>
                    <a:pt x="190219" y="159611"/>
                  </a:lnTo>
                  <a:lnTo>
                    <a:pt x="207765" y="152437"/>
                  </a:lnTo>
                  <a:lnTo>
                    <a:pt x="215719" y="147248"/>
                  </a:lnTo>
                  <a:lnTo>
                    <a:pt x="227676" y="132124"/>
                  </a:lnTo>
                  <a:lnTo>
                    <a:pt x="235720" y="112534"/>
                  </a:lnTo>
                  <a:lnTo>
                    <a:pt x="239078" y="75198"/>
                  </a:lnTo>
                  <a:lnTo>
                    <a:pt x="230325" y="26899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17292" y="1410696"/>
              <a:ext cx="258274" cy="158051"/>
            </a:xfrm>
            <a:custGeom>
              <a:avLst/>
              <a:gdLst/>
              <a:ahLst/>
              <a:cxnLst/>
              <a:rect l="0" t="0" r="0" b="0"/>
              <a:pathLst>
                <a:path w="258274" h="158051">
                  <a:moveTo>
                    <a:pt x="5588" y="42236"/>
                  </a:moveTo>
                  <a:lnTo>
                    <a:pt x="0" y="59004"/>
                  </a:lnTo>
                  <a:lnTo>
                    <a:pt x="3271" y="111752"/>
                  </a:lnTo>
                  <a:lnTo>
                    <a:pt x="4902" y="144982"/>
                  </a:lnTo>
                  <a:lnTo>
                    <a:pt x="5283" y="137814"/>
                  </a:lnTo>
                  <a:lnTo>
                    <a:pt x="335" y="79028"/>
                  </a:lnTo>
                  <a:lnTo>
                    <a:pt x="10140" y="24287"/>
                  </a:lnTo>
                  <a:lnTo>
                    <a:pt x="15642" y="15062"/>
                  </a:lnTo>
                  <a:lnTo>
                    <a:pt x="31114" y="1693"/>
                  </a:lnTo>
                  <a:lnTo>
                    <a:pt x="38983" y="0"/>
                  </a:lnTo>
                  <a:lnTo>
                    <a:pt x="46569" y="1210"/>
                  </a:lnTo>
                  <a:lnTo>
                    <a:pt x="53966" y="4357"/>
                  </a:lnTo>
                  <a:lnTo>
                    <a:pt x="75555" y="25554"/>
                  </a:lnTo>
                  <a:lnTo>
                    <a:pt x="107725" y="74398"/>
                  </a:lnTo>
                  <a:lnTo>
                    <a:pt x="112284" y="84734"/>
                  </a:lnTo>
                  <a:lnTo>
                    <a:pt x="115324" y="86946"/>
                  </a:lnTo>
                  <a:lnTo>
                    <a:pt x="117350" y="83741"/>
                  </a:lnTo>
                  <a:lnTo>
                    <a:pt x="130444" y="34704"/>
                  </a:lnTo>
                  <a:lnTo>
                    <a:pt x="141409" y="17052"/>
                  </a:lnTo>
                  <a:lnTo>
                    <a:pt x="149948" y="12578"/>
                  </a:lnTo>
                  <a:lnTo>
                    <a:pt x="171914" y="10727"/>
                  </a:lnTo>
                  <a:lnTo>
                    <a:pt x="191035" y="16924"/>
                  </a:lnTo>
                  <a:lnTo>
                    <a:pt x="222374" y="39966"/>
                  </a:lnTo>
                  <a:lnTo>
                    <a:pt x="238407" y="65740"/>
                  </a:lnTo>
                  <a:lnTo>
                    <a:pt x="253135" y="107060"/>
                  </a:lnTo>
                  <a:lnTo>
                    <a:pt x="258273" y="158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08144" y="1411054"/>
              <a:ext cx="209577" cy="160934"/>
            </a:xfrm>
            <a:custGeom>
              <a:avLst/>
              <a:gdLst/>
              <a:ahLst/>
              <a:cxnLst/>
              <a:rect l="0" t="0" r="0" b="0"/>
              <a:pathLst>
                <a:path w="209577" h="160934">
                  <a:moveTo>
                    <a:pt x="104291" y="94521"/>
                  </a:moveTo>
                  <a:lnTo>
                    <a:pt x="104291" y="35904"/>
                  </a:lnTo>
                  <a:lnTo>
                    <a:pt x="98052" y="15436"/>
                  </a:lnTo>
                  <a:lnTo>
                    <a:pt x="93112" y="6703"/>
                  </a:lnTo>
                  <a:lnTo>
                    <a:pt x="85140" y="2050"/>
                  </a:lnTo>
                  <a:lnTo>
                    <a:pt x="63804" y="0"/>
                  </a:lnTo>
                  <a:lnTo>
                    <a:pt x="41843" y="6108"/>
                  </a:lnTo>
                  <a:lnTo>
                    <a:pt x="31074" y="11013"/>
                  </a:lnTo>
                  <a:lnTo>
                    <a:pt x="15988" y="25820"/>
                  </a:lnTo>
                  <a:lnTo>
                    <a:pt x="10328" y="34683"/>
                  </a:lnTo>
                  <a:lnTo>
                    <a:pt x="2361" y="69512"/>
                  </a:lnTo>
                  <a:lnTo>
                    <a:pt x="0" y="109467"/>
                  </a:lnTo>
                  <a:lnTo>
                    <a:pt x="5687" y="130800"/>
                  </a:lnTo>
                  <a:lnTo>
                    <a:pt x="10479" y="139764"/>
                  </a:lnTo>
                  <a:lnTo>
                    <a:pt x="18353" y="144570"/>
                  </a:lnTo>
                  <a:lnTo>
                    <a:pt x="39580" y="146790"/>
                  </a:lnTo>
                  <a:lnTo>
                    <a:pt x="48283" y="143405"/>
                  </a:lnTo>
                  <a:lnTo>
                    <a:pt x="61071" y="130285"/>
                  </a:lnTo>
                  <a:lnTo>
                    <a:pt x="86338" y="72906"/>
                  </a:lnTo>
                  <a:lnTo>
                    <a:pt x="91563" y="36124"/>
                  </a:lnTo>
                  <a:lnTo>
                    <a:pt x="91127" y="31023"/>
                  </a:lnTo>
                  <a:lnTo>
                    <a:pt x="89665" y="31132"/>
                  </a:lnTo>
                  <a:lnTo>
                    <a:pt x="87521" y="34714"/>
                  </a:lnTo>
                  <a:lnTo>
                    <a:pt x="88259" y="48053"/>
                  </a:lnTo>
                  <a:lnTo>
                    <a:pt x="103854" y="90801"/>
                  </a:lnTo>
                  <a:lnTo>
                    <a:pt x="136280" y="135221"/>
                  </a:lnTo>
                  <a:lnTo>
                    <a:pt x="151264" y="148874"/>
                  </a:lnTo>
                  <a:lnTo>
                    <a:pt x="169621" y="158842"/>
                  </a:lnTo>
                  <a:lnTo>
                    <a:pt x="186359" y="160933"/>
                  </a:lnTo>
                  <a:lnTo>
                    <a:pt x="209576" y="157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303279" y="1379894"/>
              <a:ext cx="130256" cy="209910"/>
            </a:xfrm>
            <a:custGeom>
              <a:avLst/>
              <a:gdLst/>
              <a:ahLst/>
              <a:cxnLst/>
              <a:rect l="0" t="0" r="0" b="0"/>
              <a:pathLst>
                <a:path w="130256" h="209910">
                  <a:moveTo>
                    <a:pt x="24970" y="62510"/>
                  </a:moveTo>
                  <a:lnTo>
                    <a:pt x="9329" y="80490"/>
                  </a:lnTo>
                  <a:lnTo>
                    <a:pt x="1250" y="97407"/>
                  </a:lnTo>
                  <a:lnTo>
                    <a:pt x="0" y="116624"/>
                  </a:lnTo>
                  <a:lnTo>
                    <a:pt x="9463" y="159800"/>
                  </a:lnTo>
                  <a:lnTo>
                    <a:pt x="4554" y="98039"/>
                  </a:lnTo>
                  <a:lnTo>
                    <a:pt x="7158" y="41539"/>
                  </a:lnTo>
                  <a:lnTo>
                    <a:pt x="9586" y="27472"/>
                  </a:lnTo>
                  <a:lnTo>
                    <a:pt x="14714" y="16924"/>
                  </a:lnTo>
                  <a:lnTo>
                    <a:pt x="29770" y="2085"/>
                  </a:lnTo>
                  <a:lnTo>
                    <a:pt x="38698" y="0"/>
                  </a:lnTo>
                  <a:lnTo>
                    <a:pt x="57978" y="3922"/>
                  </a:lnTo>
                  <a:lnTo>
                    <a:pt x="65692" y="9413"/>
                  </a:lnTo>
                  <a:lnTo>
                    <a:pt x="89599" y="46562"/>
                  </a:lnTo>
                  <a:lnTo>
                    <a:pt x="116505" y="98614"/>
                  </a:lnTo>
                  <a:lnTo>
                    <a:pt x="126181" y="140018"/>
                  </a:lnTo>
                  <a:lnTo>
                    <a:pt x="129718" y="197470"/>
                  </a:lnTo>
                  <a:lnTo>
                    <a:pt x="130255" y="209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65119" y="1431875"/>
              <a:ext cx="94758" cy="136872"/>
            </a:xfrm>
            <a:custGeom>
              <a:avLst/>
              <a:gdLst/>
              <a:ahLst/>
              <a:cxnLst/>
              <a:rect l="0" t="0" r="0" b="0"/>
              <a:pathLst>
                <a:path w="94758" h="136872">
                  <a:moveTo>
                    <a:pt x="0" y="0"/>
                  </a:moveTo>
                  <a:lnTo>
                    <a:pt x="35917" y="55045"/>
                  </a:lnTo>
                  <a:lnTo>
                    <a:pt x="76111" y="115900"/>
                  </a:lnTo>
                  <a:lnTo>
                    <a:pt x="947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486176" y="1389761"/>
              <a:ext cx="115814" cy="547483"/>
            </a:xfrm>
            <a:custGeom>
              <a:avLst/>
              <a:gdLst/>
              <a:ahLst/>
              <a:cxnLst/>
              <a:rect l="0" t="0" r="0" b="0"/>
              <a:pathLst>
                <a:path w="115814" h="547483">
                  <a:moveTo>
                    <a:pt x="115813" y="0"/>
                  </a:moveTo>
                  <a:lnTo>
                    <a:pt x="101159" y="55141"/>
                  </a:lnTo>
                  <a:lnTo>
                    <a:pt x="84146" y="114756"/>
                  </a:lnTo>
                  <a:lnTo>
                    <a:pt x="66670" y="169487"/>
                  </a:lnTo>
                  <a:lnTo>
                    <a:pt x="52640" y="221995"/>
                  </a:lnTo>
                  <a:lnTo>
                    <a:pt x="44194" y="277428"/>
                  </a:lnTo>
                  <a:lnTo>
                    <a:pt x="34119" y="333438"/>
                  </a:lnTo>
                  <a:lnTo>
                    <a:pt x="20864" y="392681"/>
                  </a:lnTo>
                  <a:lnTo>
                    <a:pt x="12570" y="454773"/>
                  </a:lnTo>
                  <a:lnTo>
                    <a:pt x="3696" y="50975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8155" y="202147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2" y="50433"/>
                  </a:lnTo>
                  <a:lnTo>
                    <a:pt x="11504" y="105410"/>
                  </a:lnTo>
                  <a:lnTo>
                    <a:pt x="10817" y="154715"/>
                  </a:lnTo>
                  <a:lnTo>
                    <a:pt x="10614" y="212738"/>
                  </a:lnTo>
                  <a:lnTo>
                    <a:pt x="10554" y="272044"/>
                  </a:lnTo>
                  <a:lnTo>
                    <a:pt x="7414" y="33207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64456" y="214781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9065"/>
                  </a:lnTo>
                  <a:lnTo>
                    <a:pt x="4024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4497" y="223204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4497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8197" y="2166808"/>
              <a:ext cx="329489" cy="151914"/>
            </a:xfrm>
            <a:custGeom>
              <a:avLst/>
              <a:gdLst/>
              <a:ahLst/>
              <a:cxnLst/>
              <a:rect l="0" t="0" r="0" b="0"/>
              <a:pathLst>
                <a:path w="329489" h="151914">
                  <a:moveTo>
                    <a:pt x="0" y="86290"/>
                  </a:moveTo>
                  <a:lnTo>
                    <a:pt x="0" y="147595"/>
                  </a:lnTo>
                  <a:lnTo>
                    <a:pt x="0" y="87633"/>
                  </a:lnTo>
                  <a:lnTo>
                    <a:pt x="0" y="60761"/>
                  </a:lnTo>
                  <a:lnTo>
                    <a:pt x="4679" y="52893"/>
                  </a:lnTo>
                  <a:lnTo>
                    <a:pt x="12478" y="48817"/>
                  </a:lnTo>
                  <a:lnTo>
                    <a:pt x="22356" y="47270"/>
                  </a:lnTo>
                  <a:lnTo>
                    <a:pt x="30112" y="49748"/>
                  </a:lnTo>
                  <a:lnTo>
                    <a:pt x="36452" y="54910"/>
                  </a:lnTo>
                  <a:lnTo>
                    <a:pt x="50965" y="78942"/>
                  </a:lnTo>
                  <a:lnTo>
                    <a:pt x="66349" y="118504"/>
                  </a:lnTo>
                  <a:lnTo>
                    <a:pt x="69969" y="121804"/>
                  </a:lnTo>
                  <a:lnTo>
                    <a:pt x="73552" y="120495"/>
                  </a:lnTo>
                  <a:lnTo>
                    <a:pt x="77110" y="116112"/>
                  </a:lnTo>
                  <a:lnTo>
                    <a:pt x="94743" y="57476"/>
                  </a:lnTo>
                  <a:lnTo>
                    <a:pt x="98257" y="46024"/>
                  </a:lnTo>
                  <a:lnTo>
                    <a:pt x="105279" y="39559"/>
                  </a:lnTo>
                  <a:lnTo>
                    <a:pt x="114640" y="36419"/>
                  </a:lnTo>
                  <a:lnTo>
                    <a:pt x="125559" y="35495"/>
                  </a:lnTo>
                  <a:lnTo>
                    <a:pt x="143931" y="40708"/>
                  </a:lnTo>
                  <a:lnTo>
                    <a:pt x="152106" y="45373"/>
                  </a:lnTo>
                  <a:lnTo>
                    <a:pt x="164309" y="63035"/>
                  </a:lnTo>
                  <a:lnTo>
                    <a:pt x="185457" y="117586"/>
                  </a:lnTo>
                  <a:lnTo>
                    <a:pt x="192779" y="138804"/>
                  </a:lnTo>
                  <a:lnTo>
                    <a:pt x="196370" y="142356"/>
                  </a:lnTo>
                  <a:lnTo>
                    <a:pt x="199933" y="141215"/>
                  </a:lnTo>
                  <a:lnTo>
                    <a:pt x="216777" y="125961"/>
                  </a:lnTo>
                  <a:lnTo>
                    <a:pt x="253910" y="105435"/>
                  </a:lnTo>
                  <a:lnTo>
                    <a:pt x="302368" y="83381"/>
                  </a:lnTo>
                  <a:lnTo>
                    <a:pt x="316879" y="69789"/>
                  </a:lnTo>
                  <a:lnTo>
                    <a:pt x="327228" y="52050"/>
                  </a:lnTo>
                  <a:lnTo>
                    <a:pt x="329488" y="32468"/>
                  </a:lnTo>
                  <a:lnTo>
                    <a:pt x="328453" y="22332"/>
                  </a:lnTo>
                  <a:lnTo>
                    <a:pt x="324253" y="14406"/>
                  </a:lnTo>
                  <a:lnTo>
                    <a:pt x="310229" y="2479"/>
                  </a:lnTo>
                  <a:lnTo>
                    <a:pt x="301576" y="0"/>
                  </a:lnTo>
                  <a:lnTo>
                    <a:pt x="282602" y="366"/>
                  </a:lnTo>
                  <a:lnTo>
                    <a:pt x="252190" y="12738"/>
                  </a:lnTo>
                  <a:lnTo>
                    <a:pt x="237646" y="27864"/>
                  </a:lnTo>
                  <a:lnTo>
                    <a:pt x="218778" y="66170"/>
                  </a:lnTo>
                  <a:lnTo>
                    <a:pt x="217337" y="86706"/>
                  </a:lnTo>
                  <a:lnTo>
                    <a:pt x="221767" y="107532"/>
                  </a:lnTo>
                  <a:lnTo>
                    <a:pt x="231534" y="128486"/>
                  </a:lnTo>
                  <a:lnTo>
                    <a:pt x="246793" y="143258"/>
                  </a:lnTo>
                  <a:lnTo>
                    <a:pt x="255776" y="148835"/>
                  </a:lnTo>
                  <a:lnTo>
                    <a:pt x="278234" y="151913"/>
                  </a:lnTo>
                  <a:lnTo>
                    <a:pt x="315855" y="149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30488" y="2131695"/>
              <a:ext cx="168810" cy="182787"/>
            </a:xfrm>
            <a:custGeom>
              <a:avLst/>
              <a:gdLst/>
              <a:ahLst/>
              <a:cxnLst/>
              <a:rect l="0" t="0" r="0" b="0"/>
              <a:pathLst>
                <a:path w="168810" h="182787">
                  <a:moveTo>
                    <a:pt x="113077" y="5590"/>
                  </a:moveTo>
                  <a:lnTo>
                    <a:pt x="96309" y="0"/>
                  </a:lnTo>
                  <a:lnTo>
                    <a:pt x="63524" y="2114"/>
                  </a:lnTo>
                  <a:lnTo>
                    <a:pt x="29764" y="15738"/>
                  </a:lnTo>
                  <a:lnTo>
                    <a:pt x="3123" y="34593"/>
                  </a:lnTo>
                  <a:lnTo>
                    <a:pt x="0" y="42473"/>
                  </a:lnTo>
                  <a:lnTo>
                    <a:pt x="257" y="51235"/>
                  </a:lnTo>
                  <a:lnTo>
                    <a:pt x="2769" y="60587"/>
                  </a:lnTo>
                  <a:lnTo>
                    <a:pt x="9123" y="66821"/>
                  </a:lnTo>
                  <a:lnTo>
                    <a:pt x="28660" y="73748"/>
                  </a:lnTo>
                  <a:lnTo>
                    <a:pt x="92003" y="75327"/>
                  </a:lnTo>
                  <a:lnTo>
                    <a:pt x="123600" y="89294"/>
                  </a:lnTo>
                  <a:lnTo>
                    <a:pt x="149599" y="108250"/>
                  </a:lnTo>
                  <a:lnTo>
                    <a:pt x="166532" y="134273"/>
                  </a:lnTo>
                  <a:lnTo>
                    <a:pt x="168809" y="154029"/>
                  </a:lnTo>
                  <a:lnTo>
                    <a:pt x="167779" y="164211"/>
                  </a:lnTo>
                  <a:lnTo>
                    <a:pt x="162413" y="170998"/>
                  </a:lnTo>
                  <a:lnTo>
                    <a:pt x="143973" y="178540"/>
                  </a:lnTo>
                  <a:lnTo>
                    <a:pt x="107283" y="182786"/>
                  </a:lnTo>
                  <a:lnTo>
                    <a:pt x="83596" y="177540"/>
                  </a:lnTo>
                  <a:lnTo>
                    <a:pt x="39377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43705" y="2021471"/>
              <a:ext cx="10472" cy="273742"/>
            </a:xfrm>
            <a:custGeom>
              <a:avLst/>
              <a:gdLst/>
              <a:ahLst/>
              <a:cxnLst/>
              <a:rect l="0" t="0" r="0" b="0"/>
              <a:pathLst>
                <a:path w="10472" h="273742">
                  <a:moveTo>
                    <a:pt x="10471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5" y="137662"/>
                  </a:lnTo>
                  <a:lnTo>
                    <a:pt x="0" y="186628"/>
                  </a:lnTo>
                  <a:lnTo>
                    <a:pt x="7185" y="248578"/>
                  </a:lnTo>
                  <a:lnTo>
                    <a:pt x="1047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17306" y="214781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2" y="5589"/>
                  </a:lnTo>
                  <a:lnTo>
                    <a:pt x="97779" y="10723"/>
                  </a:lnTo>
                  <a:lnTo>
                    <a:pt x="4201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27876" y="1989886"/>
              <a:ext cx="263213" cy="301013"/>
            </a:xfrm>
            <a:custGeom>
              <a:avLst/>
              <a:gdLst/>
              <a:ahLst/>
              <a:cxnLst/>
              <a:rect l="0" t="0" r="0" b="0"/>
              <a:pathLst>
                <a:path w="263213" h="301013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3119" y="171330"/>
                  </a:lnTo>
                  <a:lnTo>
                    <a:pt x="8332" y="226239"/>
                  </a:lnTo>
                  <a:lnTo>
                    <a:pt x="16305" y="285683"/>
                  </a:lnTo>
                  <a:lnTo>
                    <a:pt x="15549" y="285211"/>
                  </a:lnTo>
                  <a:lnTo>
                    <a:pt x="13876" y="281388"/>
                  </a:lnTo>
                  <a:lnTo>
                    <a:pt x="12359" y="235564"/>
                  </a:lnTo>
                  <a:lnTo>
                    <a:pt x="16411" y="212319"/>
                  </a:lnTo>
                  <a:lnTo>
                    <a:pt x="30858" y="185092"/>
                  </a:lnTo>
                  <a:lnTo>
                    <a:pt x="38119" y="180716"/>
                  </a:lnTo>
                  <a:lnTo>
                    <a:pt x="55546" y="178974"/>
                  </a:lnTo>
                  <a:lnTo>
                    <a:pt x="63937" y="182487"/>
                  </a:lnTo>
                  <a:lnTo>
                    <a:pt x="79499" y="195749"/>
                  </a:lnTo>
                  <a:lnTo>
                    <a:pt x="107383" y="240094"/>
                  </a:lnTo>
                  <a:lnTo>
                    <a:pt x="117136" y="262296"/>
                  </a:lnTo>
                  <a:lnTo>
                    <a:pt x="121374" y="266111"/>
                  </a:lnTo>
                  <a:lnTo>
                    <a:pt x="125370" y="265145"/>
                  </a:lnTo>
                  <a:lnTo>
                    <a:pt x="153337" y="238683"/>
                  </a:lnTo>
                  <a:lnTo>
                    <a:pt x="209921" y="213221"/>
                  </a:lnTo>
                  <a:lnTo>
                    <a:pt x="226269" y="201609"/>
                  </a:lnTo>
                  <a:lnTo>
                    <a:pt x="238214" y="185530"/>
                  </a:lnTo>
                  <a:lnTo>
                    <a:pt x="243038" y="176329"/>
                  </a:lnTo>
                  <a:lnTo>
                    <a:pt x="243913" y="166686"/>
                  </a:lnTo>
                  <a:lnTo>
                    <a:pt x="238647" y="146612"/>
                  </a:lnTo>
                  <a:lnTo>
                    <a:pt x="225388" y="132231"/>
                  </a:lnTo>
                  <a:lnTo>
                    <a:pt x="216939" y="126758"/>
                  </a:lnTo>
                  <a:lnTo>
                    <a:pt x="195073" y="123797"/>
                  </a:lnTo>
                  <a:lnTo>
                    <a:pt x="172097" y="127550"/>
                  </a:lnTo>
                  <a:lnTo>
                    <a:pt x="154086" y="137017"/>
                  </a:lnTo>
                  <a:lnTo>
                    <a:pt x="141402" y="152143"/>
                  </a:lnTo>
                  <a:lnTo>
                    <a:pt x="136382" y="161090"/>
                  </a:lnTo>
                  <a:lnTo>
                    <a:pt x="129317" y="201628"/>
                  </a:lnTo>
                  <a:lnTo>
                    <a:pt x="133903" y="224533"/>
                  </a:lnTo>
                  <a:lnTo>
                    <a:pt x="155911" y="263890"/>
                  </a:lnTo>
                  <a:lnTo>
                    <a:pt x="181506" y="289409"/>
                  </a:lnTo>
                  <a:lnTo>
                    <a:pt x="204281" y="298252"/>
                  </a:lnTo>
                  <a:lnTo>
                    <a:pt x="227662" y="301012"/>
                  </a:lnTo>
                  <a:lnTo>
                    <a:pt x="263212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60804" y="1913520"/>
              <a:ext cx="273255" cy="392626"/>
            </a:xfrm>
            <a:custGeom>
              <a:avLst/>
              <a:gdLst/>
              <a:ahLst/>
              <a:cxnLst/>
              <a:rect l="0" t="0" r="0" b="0"/>
              <a:pathLst>
                <a:path w="273255" h="392626">
                  <a:moveTo>
                    <a:pt x="82968" y="318521"/>
                  </a:moveTo>
                  <a:lnTo>
                    <a:pt x="91301" y="281043"/>
                  </a:lnTo>
                  <a:lnTo>
                    <a:pt x="92033" y="268969"/>
                  </a:lnTo>
                  <a:lnTo>
                    <a:pt x="86607" y="249315"/>
                  </a:lnTo>
                  <a:lnTo>
                    <a:pt x="81884" y="240798"/>
                  </a:lnTo>
                  <a:lnTo>
                    <a:pt x="75227" y="236290"/>
                  </a:lnTo>
                  <a:lnTo>
                    <a:pt x="58470" y="234401"/>
                  </a:lnTo>
                  <a:lnTo>
                    <a:pt x="42443" y="240580"/>
                  </a:lnTo>
                  <a:lnTo>
                    <a:pt x="13092" y="263611"/>
                  </a:lnTo>
                  <a:lnTo>
                    <a:pt x="5119" y="283198"/>
                  </a:lnTo>
                  <a:lnTo>
                    <a:pt x="0" y="333900"/>
                  </a:lnTo>
                  <a:lnTo>
                    <a:pt x="4702" y="369481"/>
                  </a:lnTo>
                  <a:lnTo>
                    <a:pt x="9734" y="378231"/>
                  </a:lnTo>
                  <a:lnTo>
                    <a:pt x="24683" y="391072"/>
                  </a:lnTo>
                  <a:lnTo>
                    <a:pt x="32413" y="392625"/>
                  </a:lnTo>
                  <a:lnTo>
                    <a:pt x="39906" y="391320"/>
                  </a:lnTo>
                  <a:lnTo>
                    <a:pt x="47241" y="388111"/>
                  </a:lnTo>
                  <a:lnTo>
                    <a:pt x="68743" y="366826"/>
                  </a:lnTo>
                  <a:lnTo>
                    <a:pt x="95799" y="319787"/>
                  </a:lnTo>
                  <a:lnTo>
                    <a:pt x="113621" y="262316"/>
                  </a:lnTo>
                  <a:lnTo>
                    <a:pt x="121687" y="209061"/>
                  </a:lnTo>
                  <a:lnTo>
                    <a:pt x="124076" y="151948"/>
                  </a:lnTo>
                  <a:lnTo>
                    <a:pt x="124783" y="97981"/>
                  </a:lnTo>
                  <a:lnTo>
                    <a:pt x="119433" y="38521"/>
                  </a:lnTo>
                  <a:lnTo>
                    <a:pt x="110411" y="3931"/>
                  </a:lnTo>
                  <a:lnTo>
                    <a:pt x="105942" y="0"/>
                  </a:lnTo>
                  <a:lnTo>
                    <a:pt x="100624" y="889"/>
                  </a:lnTo>
                  <a:lnTo>
                    <a:pt x="94739" y="4991"/>
                  </a:lnTo>
                  <a:lnTo>
                    <a:pt x="88200" y="22027"/>
                  </a:lnTo>
                  <a:lnTo>
                    <a:pt x="84001" y="82270"/>
                  </a:lnTo>
                  <a:lnTo>
                    <a:pt x="83274" y="141286"/>
                  </a:lnTo>
                  <a:lnTo>
                    <a:pt x="83059" y="203226"/>
                  </a:lnTo>
                  <a:lnTo>
                    <a:pt x="91391" y="262991"/>
                  </a:lnTo>
                  <a:lnTo>
                    <a:pt x="104302" y="315524"/>
                  </a:lnTo>
                  <a:lnTo>
                    <a:pt x="107719" y="327052"/>
                  </a:lnTo>
                  <a:lnTo>
                    <a:pt x="112337" y="332397"/>
                  </a:lnTo>
                  <a:lnTo>
                    <a:pt x="117755" y="333621"/>
                  </a:lnTo>
                  <a:lnTo>
                    <a:pt x="123707" y="332097"/>
                  </a:lnTo>
                  <a:lnTo>
                    <a:pt x="136559" y="321045"/>
                  </a:lnTo>
                  <a:lnTo>
                    <a:pt x="190388" y="269536"/>
                  </a:lnTo>
                  <a:lnTo>
                    <a:pt x="251611" y="232876"/>
                  </a:lnTo>
                  <a:lnTo>
                    <a:pt x="266324" y="218456"/>
                  </a:lnTo>
                  <a:lnTo>
                    <a:pt x="271886" y="209697"/>
                  </a:lnTo>
                  <a:lnTo>
                    <a:pt x="273254" y="201518"/>
                  </a:lnTo>
                  <a:lnTo>
                    <a:pt x="271826" y="193725"/>
                  </a:lnTo>
                  <a:lnTo>
                    <a:pt x="268535" y="186191"/>
                  </a:lnTo>
                  <a:lnTo>
                    <a:pt x="262832" y="182338"/>
                  </a:lnTo>
                  <a:lnTo>
                    <a:pt x="247136" y="181176"/>
                  </a:lnTo>
                  <a:lnTo>
                    <a:pt x="231580" y="187679"/>
                  </a:lnTo>
                  <a:lnTo>
                    <a:pt x="202531" y="210917"/>
                  </a:lnTo>
                  <a:lnTo>
                    <a:pt x="186894" y="236726"/>
                  </a:lnTo>
                  <a:lnTo>
                    <a:pt x="172300" y="278057"/>
                  </a:lnTo>
                  <a:lnTo>
                    <a:pt x="169464" y="303267"/>
                  </a:lnTo>
                  <a:lnTo>
                    <a:pt x="174443" y="323830"/>
                  </a:lnTo>
                  <a:lnTo>
                    <a:pt x="179047" y="332589"/>
                  </a:lnTo>
                  <a:lnTo>
                    <a:pt x="193520" y="345440"/>
                  </a:lnTo>
                  <a:lnTo>
                    <a:pt x="202293" y="350505"/>
                  </a:lnTo>
                  <a:lnTo>
                    <a:pt x="221398" y="353013"/>
                  </a:lnTo>
                  <a:lnTo>
                    <a:pt x="261953" y="350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89063" y="2121167"/>
              <a:ext cx="91622" cy="163517"/>
            </a:xfrm>
            <a:custGeom>
              <a:avLst/>
              <a:gdLst/>
              <a:ahLst/>
              <a:cxnLst/>
              <a:rect l="0" t="0" r="0" b="0"/>
              <a:pathLst>
                <a:path w="91622" h="163517">
                  <a:moveTo>
                    <a:pt x="91621" y="5589"/>
                  </a:moveTo>
                  <a:lnTo>
                    <a:pt x="74853" y="0"/>
                  </a:lnTo>
                  <a:lnTo>
                    <a:pt x="67574" y="693"/>
                  </a:lnTo>
                  <a:lnTo>
                    <a:pt x="53247" y="7702"/>
                  </a:lnTo>
                  <a:lnTo>
                    <a:pt x="26438" y="30392"/>
                  </a:lnTo>
                  <a:lnTo>
                    <a:pt x="7446" y="64931"/>
                  </a:lnTo>
                  <a:lnTo>
                    <a:pt x="0" y="104800"/>
                  </a:lnTo>
                  <a:lnTo>
                    <a:pt x="4497" y="126112"/>
                  </a:lnTo>
                  <a:lnTo>
                    <a:pt x="20183" y="151264"/>
                  </a:lnTo>
                  <a:lnTo>
                    <a:pt x="26448" y="158857"/>
                  </a:lnTo>
                  <a:lnTo>
                    <a:pt x="35304" y="162750"/>
                  </a:lnTo>
                  <a:lnTo>
                    <a:pt x="81092" y="163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64911" y="2189927"/>
              <a:ext cx="21059" cy="115815"/>
            </a:xfrm>
            <a:custGeom>
              <a:avLst/>
              <a:gdLst/>
              <a:ahLst/>
              <a:cxnLst/>
              <a:rect l="0" t="0" r="0" b="0"/>
              <a:pathLst>
                <a:path w="21059" h="115815">
                  <a:moveTo>
                    <a:pt x="0" y="0"/>
                  </a:moveTo>
                  <a:lnTo>
                    <a:pt x="3120" y="42692"/>
                  </a:lnTo>
                  <a:lnTo>
                    <a:pt x="12999" y="104310"/>
                  </a:lnTo>
                  <a:lnTo>
                    <a:pt x="2105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43855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59669" y="2150283"/>
              <a:ext cx="189513" cy="144234"/>
            </a:xfrm>
            <a:custGeom>
              <a:avLst/>
              <a:gdLst/>
              <a:ahLst/>
              <a:cxnLst/>
              <a:rect l="0" t="0" r="0" b="0"/>
              <a:pathLst>
                <a:path w="189513" h="144234">
                  <a:moveTo>
                    <a:pt x="0" y="81758"/>
                  </a:moveTo>
                  <a:lnTo>
                    <a:pt x="5588" y="140375"/>
                  </a:lnTo>
                  <a:lnTo>
                    <a:pt x="7235" y="144233"/>
                  </a:lnTo>
                  <a:lnTo>
                    <a:pt x="8332" y="142125"/>
                  </a:lnTo>
                  <a:lnTo>
                    <a:pt x="8383" y="127305"/>
                  </a:lnTo>
                  <a:lnTo>
                    <a:pt x="2002" y="76544"/>
                  </a:lnTo>
                  <a:lnTo>
                    <a:pt x="395" y="16127"/>
                  </a:lnTo>
                  <a:lnTo>
                    <a:pt x="4943" y="7588"/>
                  </a:lnTo>
                  <a:lnTo>
                    <a:pt x="12654" y="3066"/>
                  </a:lnTo>
                  <a:lnTo>
                    <a:pt x="22473" y="1221"/>
                  </a:lnTo>
                  <a:lnTo>
                    <a:pt x="30190" y="3500"/>
                  </a:lnTo>
                  <a:lnTo>
                    <a:pt x="36503" y="8529"/>
                  </a:lnTo>
                  <a:lnTo>
                    <a:pt x="46639" y="24645"/>
                  </a:lnTo>
                  <a:lnTo>
                    <a:pt x="65798" y="66880"/>
                  </a:lnTo>
                  <a:lnTo>
                    <a:pt x="71941" y="75349"/>
                  </a:lnTo>
                  <a:lnTo>
                    <a:pt x="77206" y="77485"/>
                  </a:lnTo>
                  <a:lnTo>
                    <a:pt x="81886" y="75400"/>
                  </a:lnTo>
                  <a:lnTo>
                    <a:pt x="86176" y="70501"/>
                  </a:lnTo>
                  <a:lnTo>
                    <a:pt x="87866" y="63725"/>
                  </a:lnTo>
                  <a:lnTo>
                    <a:pt x="84937" y="12010"/>
                  </a:lnTo>
                  <a:lnTo>
                    <a:pt x="89379" y="4843"/>
                  </a:lnTo>
                  <a:lnTo>
                    <a:pt x="97021" y="1236"/>
                  </a:lnTo>
                  <a:lnTo>
                    <a:pt x="106795" y="0"/>
                  </a:lnTo>
                  <a:lnTo>
                    <a:pt x="115650" y="2686"/>
                  </a:lnTo>
                  <a:lnTo>
                    <a:pt x="131728" y="15030"/>
                  </a:lnTo>
                  <a:lnTo>
                    <a:pt x="148345" y="47299"/>
                  </a:lnTo>
                  <a:lnTo>
                    <a:pt x="165609" y="89379"/>
                  </a:lnTo>
                  <a:lnTo>
                    <a:pt x="189512" y="113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04193" y="2138551"/>
              <a:ext cx="176616" cy="143322"/>
            </a:xfrm>
            <a:custGeom>
              <a:avLst/>
              <a:gdLst/>
              <a:ahLst/>
              <a:cxnLst/>
              <a:rect l="0" t="0" r="0" b="0"/>
              <a:pathLst>
                <a:path w="176616" h="143322">
                  <a:moveTo>
                    <a:pt x="81859" y="93490"/>
                  </a:moveTo>
                  <a:lnTo>
                    <a:pt x="78739" y="50798"/>
                  </a:lnTo>
                  <a:lnTo>
                    <a:pt x="67287" y="19619"/>
                  </a:lnTo>
                  <a:lnTo>
                    <a:pt x="61615" y="9148"/>
                  </a:lnTo>
                  <a:lnTo>
                    <a:pt x="54325" y="3337"/>
                  </a:lnTo>
                  <a:lnTo>
                    <a:pt x="45955" y="633"/>
                  </a:lnTo>
                  <a:lnTo>
                    <a:pt x="36866" y="0"/>
                  </a:lnTo>
                  <a:lnTo>
                    <a:pt x="29636" y="3087"/>
                  </a:lnTo>
                  <a:lnTo>
                    <a:pt x="18485" y="15876"/>
                  </a:lnTo>
                  <a:lnTo>
                    <a:pt x="5629" y="42807"/>
                  </a:lnTo>
                  <a:lnTo>
                    <a:pt x="0" y="78603"/>
                  </a:lnTo>
                  <a:lnTo>
                    <a:pt x="3922" y="113256"/>
                  </a:lnTo>
                  <a:lnTo>
                    <a:pt x="12515" y="131911"/>
                  </a:lnTo>
                  <a:lnTo>
                    <a:pt x="18082" y="140161"/>
                  </a:lnTo>
                  <a:lnTo>
                    <a:pt x="24133" y="143321"/>
                  </a:lnTo>
                  <a:lnTo>
                    <a:pt x="30507" y="143088"/>
                  </a:lnTo>
                  <a:lnTo>
                    <a:pt x="37096" y="140594"/>
                  </a:lnTo>
                  <a:lnTo>
                    <a:pt x="57547" y="120315"/>
                  </a:lnTo>
                  <a:lnTo>
                    <a:pt x="77013" y="81805"/>
                  </a:lnTo>
                  <a:lnTo>
                    <a:pt x="80968" y="82190"/>
                  </a:lnTo>
                  <a:lnTo>
                    <a:pt x="121028" y="122137"/>
                  </a:lnTo>
                  <a:lnTo>
                    <a:pt x="130198" y="125456"/>
                  </a:lnTo>
                  <a:lnTo>
                    <a:pt x="176615" y="125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949223" y="1926715"/>
              <a:ext cx="73700" cy="347441"/>
            </a:xfrm>
            <a:custGeom>
              <a:avLst/>
              <a:gdLst/>
              <a:ahLst/>
              <a:cxnLst/>
              <a:rect l="0" t="0" r="0" b="0"/>
              <a:pathLst>
                <a:path w="73700" h="347441">
                  <a:moveTo>
                    <a:pt x="0" y="0"/>
                  </a:moveTo>
                  <a:lnTo>
                    <a:pt x="3119" y="60383"/>
                  </a:lnTo>
                  <a:lnTo>
                    <a:pt x="11453" y="111868"/>
                  </a:lnTo>
                  <a:lnTo>
                    <a:pt x="24749" y="165596"/>
                  </a:lnTo>
                  <a:lnTo>
                    <a:pt x="33804" y="229055"/>
                  </a:lnTo>
                  <a:lnTo>
                    <a:pt x="49425" y="291166"/>
                  </a:lnTo>
                  <a:lnTo>
                    <a:pt x="63228" y="329955"/>
                  </a:lnTo>
                  <a:lnTo>
                    <a:pt x="7369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44021" y="2126589"/>
              <a:ext cx="129643" cy="367477"/>
            </a:xfrm>
            <a:custGeom>
              <a:avLst/>
              <a:gdLst/>
              <a:ahLst/>
              <a:cxnLst/>
              <a:rect l="0" t="0" r="0" b="0"/>
              <a:pathLst>
                <a:path w="129643" h="367477">
                  <a:moveTo>
                    <a:pt x="0" y="126509"/>
                  </a:moveTo>
                  <a:lnTo>
                    <a:pt x="14654" y="185126"/>
                  </a:lnTo>
                  <a:lnTo>
                    <a:pt x="28547" y="247962"/>
                  </a:lnTo>
                  <a:lnTo>
                    <a:pt x="33804" y="299755"/>
                  </a:lnTo>
                  <a:lnTo>
                    <a:pt x="42771" y="350197"/>
                  </a:lnTo>
                  <a:lnTo>
                    <a:pt x="47085" y="367476"/>
                  </a:lnTo>
                  <a:lnTo>
                    <a:pt x="37410" y="317613"/>
                  </a:lnTo>
                  <a:lnTo>
                    <a:pt x="33311" y="260731"/>
                  </a:lnTo>
                  <a:lnTo>
                    <a:pt x="26507" y="205013"/>
                  </a:lnTo>
                  <a:lnTo>
                    <a:pt x="14898" y="147085"/>
                  </a:lnTo>
                  <a:lnTo>
                    <a:pt x="11823" y="94001"/>
                  </a:lnTo>
                  <a:lnTo>
                    <a:pt x="13903" y="36076"/>
                  </a:lnTo>
                  <a:lnTo>
                    <a:pt x="16288" y="24107"/>
                  </a:lnTo>
                  <a:lnTo>
                    <a:pt x="21387" y="14957"/>
                  </a:lnTo>
                  <a:lnTo>
                    <a:pt x="36411" y="1671"/>
                  </a:lnTo>
                  <a:lnTo>
                    <a:pt x="45331" y="0"/>
                  </a:lnTo>
                  <a:lnTo>
                    <a:pt x="64600" y="4382"/>
                  </a:lnTo>
                  <a:lnTo>
                    <a:pt x="89591" y="20003"/>
                  </a:lnTo>
                  <a:lnTo>
                    <a:pt x="111813" y="45039"/>
                  </a:lnTo>
                  <a:lnTo>
                    <a:pt x="127626" y="74684"/>
                  </a:lnTo>
                  <a:lnTo>
                    <a:pt x="129642" y="95287"/>
                  </a:lnTo>
                  <a:lnTo>
                    <a:pt x="125469" y="116142"/>
                  </a:lnTo>
                  <a:lnTo>
                    <a:pt x="115815" y="137109"/>
                  </a:lnTo>
                  <a:lnTo>
                    <a:pt x="100606" y="151887"/>
                  </a:lnTo>
                  <a:lnTo>
                    <a:pt x="84487" y="160015"/>
                  </a:lnTo>
                  <a:lnTo>
                    <a:pt x="78551" y="160545"/>
                  </a:lnTo>
                  <a:lnTo>
                    <a:pt x="63171" y="158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68389" y="2158342"/>
              <a:ext cx="98780" cy="177049"/>
            </a:xfrm>
            <a:custGeom>
              <a:avLst/>
              <a:gdLst/>
              <a:ahLst/>
              <a:cxnLst/>
              <a:rect l="0" t="0" r="0" b="0"/>
              <a:pathLst>
                <a:path w="98780" h="177049">
                  <a:moveTo>
                    <a:pt x="70430" y="21057"/>
                  </a:moveTo>
                  <a:lnTo>
                    <a:pt x="53662" y="15467"/>
                  </a:lnTo>
                  <a:lnTo>
                    <a:pt x="36071" y="18963"/>
                  </a:lnTo>
                  <a:lnTo>
                    <a:pt x="26467" y="23170"/>
                  </a:lnTo>
                  <a:lnTo>
                    <a:pt x="12676" y="37204"/>
                  </a:lnTo>
                  <a:lnTo>
                    <a:pt x="3817" y="56309"/>
                  </a:lnTo>
                  <a:lnTo>
                    <a:pt x="0" y="93373"/>
                  </a:lnTo>
                  <a:lnTo>
                    <a:pt x="6927" y="131651"/>
                  </a:lnTo>
                  <a:lnTo>
                    <a:pt x="17250" y="150538"/>
                  </a:lnTo>
                  <a:lnTo>
                    <a:pt x="41804" y="174325"/>
                  </a:lnTo>
                  <a:lnTo>
                    <a:pt x="51346" y="177048"/>
                  </a:lnTo>
                  <a:lnTo>
                    <a:pt x="71307" y="173834"/>
                  </a:lnTo>
                  <a:lnTo>
                    <a:pt x="79203" y="168532"/>
                  </a:lnTo>
                  <a:lnTo>
                    <a:pt x="91097" y="153282"/>
                  </a:lnTo>
                  <a:lnTo>
                    <a:pt x="98779" y="119376"/>
                  </a:lnTo>
                  <a:lnTo>
                    <a:pt x="92970" y="67167"/>
                  </a:lnTo>
                  <a:lnTo>
                    <a:pt x="80558" y="24966"/>
                  </a:lnTo>
                  <a:lnTo>
                    <a:pt x="704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44104" y="2210984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726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23046" y="2063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707954" y="2150814"/>
              <a:ext cx="157249" cy="207570"/>
            </a:xfrm>
            <a:custGeom>
              <a:avLst/>
              <a:gdLst/>
              <a:ahLst/>
              <a:cxnLst/>
              <a:rect l="0" t="0" r="0" b="0"/>
              <a:pathLst>
                <a:path w="157249" h="207570">
                  <a:moveTo>
                    <a:pt x="20377" y="91756"/>
                  </a:moveTo>
                  <a:lnTo>
                    <a:pt x="28711" y="145900"/>
                  </a:lnTo>
                  <a:lnTo>
                    <a:pt x="29443" y="159438"/>
                  </a:lnTo>
                  <a:lnTo>
                    <a:pt x="27591" y="163783"/>
                  </a:lnTo>
                  <a:lnTo>
                    <a:pt x="24017" y="162001"/>
                  </a:lnTo>
                  <a:lnTo>
                    <a:pt x="14976" y="147542"/>
                  </a:lnTo>
                  <a:lnTo>
                    <a:pt x="4479" y="111924"/>
                  </a:lnTo>
                  <a:lnTo>
                    <a:pt x="849" y="64846"/>
                  </a:lnTo>
                  <a:lnTo>
                    <a:pt x="0" y="31053"/>
                  </a:lnTo>
                  <a:lnTo>
                    <a:pt x="3283" y="18532"/>
                  </a:lnTo>
                  <a:lnTo>
                    <a:pt x="8981" y="9014"/>
                  </a:lnTo>
                  <a:lnTo>
                    <a:pt x="16290" y="1500"/>
                  </a:lnTo>
                  <a:lnTo>
                    <a:pt x="24672" y="0"/>
                  </a:lnTo>
                  <a:lnTo>
                    <a:pt x="33769" y="2509"/>
                  </a:lnTo>
                  <a:lnTo>
                    <a:pt x="67996" y="26163"/>
                  </a:lnTo>
                  <a:lnTo>
                    <a:pt x="96118" y="69007"/>
                  </a:lnTo>
                  <a:lnTo>
                    <a:pt x="123577" y="128707"/>
                  </a:lnTo>
                  <a:lnTo>
                    <a:pt x="145983" y="182713"/>
                  </a:lnTo>
                  <a:lnTo>
                    <a:pt x="157248" y="207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86259" y="200041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5" y="171186"/>
                  </a:lnTo>
                  <a:lnTo>
                    <a:pt x="18644" y="230303"/>
                  </a:lnTo>
                  <a:lnTo>
                    <a:pt x="27232" y="28348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812559" y="2095171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52642"/>
                  </a:moveTo>
                  <a:lnTo>
                    <a:pt x="120368" y="37988"/>
                  </a:lnTo>
                  <a:lnTo>
                    <a:pt x="58958" y="17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28494" y="2737409"/>
              <a:ext cx="287664" cy="232316"/>
            </a:xfrm>
            <a:custGeom>
              <a:avLst/>
              <a:gdLst/>
              <a:ahLst/>
              <a:cxnLst/>
              <a:rect l="0" t="0" r="0" b="0"/>
              <a:pathLst>
                <a:path w="287664" h="232316">
                  <a:moveTo>
                    <a:pt x="20190" y="31585"/>
                  </a:moveTo>
                  <a:lnTo>
                    <a:pt x="9011" y="42764"/>
                  </a:lnTo>
                  <a:lnTo>
                    <a:pt x="3524" y="63850"/>
                  </a:lnTo>
                  <a:lnTo>
                    <a:pt x="0" y="119457"/>
                  </a:lnTo>
                  <a:lnTo>
                    <a:pt x="4979" y="161477"/>
                  </a:lnTo>
                  <a:lnTo>
                    <a:pt x="13820" y="183291"/>
                  </a:lnTo>
                  <a:lnTo>
                    <a:pt x="19453" y="192384"/>
                  </a:lnTo>
                  <a:lnTo>
                    <a:pt x="35070" y="205607"/>
                  </a:lnTo>
                  <a:lnTo>
                    <a:pt x="44148" y="210771"/>
                  </a:lnTo>
                  <a:lnTo>
                    <a:pt x="52540" y="210704"/>
                  </a:lnTo>
                  <a:lnTo>
                    <a:pt x="60474" y="207150"/>
                  </a:lnTo>
                  <a:lnTo>
                    <a:pt x="90018" y="181818"/>
                  </a:lnTo>
                  <a:lnTo>
                    <a:pt x="105740" y="155647"/>
                  </a:lnTo>
                  <a:lnTo>
                    <a:pt x="109979" y="152898"/>
                  </a:lnTo>
                  <a:lnTo>
                    <a:pt x="113975" y="154574"/>
                  </a:lnTo>
                  <a:lnTo>
                    <a:pt x="121534" y="165796"/>
                  </a:lnTo>
                  <a:lnTo>
                    <a:pt x="139038" y="198476"/>
                  </a:lnTo>
                  <a:lnTo>
                    <a:pt x="164679" y="227808"/>
                  </a:lnTo>
                  <a:lnTo>
                    <a:pt x="172668" y="231421"/>
                  </a:lnTo>
                  <a:lnTo>
                    <a:pt x="190903" y="232315"/>
                  </a:lnTo>
                  <a:lnTo>
                    <a:pt x="207586" y="225694"/>
                  </a:lnTo>
                  <a:lnTo>
                    <a:pt x="215311" y="220652"/>
                  </a:lnTo>
                  <a:lnTo>
                    <a:pt x="244519" y="178940"/>
                  </a:lnTo>
                  <a:lnTo>
                    <a:pt x="269699" y="125640"/>
                  </a:lnTo>
                  <a:lnTo>
                    <a:pt x="287663" y="64465"/>
                  </a:lnTo>
                  <a:lnTo>
                    <a:pt x="284014" y="33139"/>
                  </a:lnTo>
                  <a:lnTo>
                    <a:pt x="272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76378" y="2731189"/>
              <a:ext cx="167146" cy="163612"/>
            </a:xfrm>
            <a:custGeom>
              <a:avLst/>
              <a:gdLst/>
              <a:ahLst/>
              <a:cxnLst/>
              <a:rect l="0" t="0" r="0" b="0"/>
              <a:pathLst>
                <a:path w="167146" h="163612">
                  <a:moveTo>
                    <a:pt x="135560" y="79919"/>
                  </a:moveTo>
                  <a:lnTo>
                    <a:pt x="106252" y="32481"/>
                  </a:lnTo>
                  <a:lnTo>
                    <a:pt x="86061" y="10232"/>
                  </a:lnTo>
                  <a:lnTo>
                    <a:pt x="65987" y="2154"/>
                  </a:lnTo>
                  <a:lnTo>
                    <a:pt x="54084" y="0"/>
                  </a:lnTo>
                  <a:lnTo>
                    <a:pt x="34617" y="3845"/>
                  </a:lnTo>
                  <a:lnTo>
                    <a:pt x="26150" y="8146"/>
                  </a:lnTo>
                  <a:lnTo>
                    <a:pt x="13623" y="25403"/>
                  </a:lnTo>
                  <a:lnTo>
                    <a:pt x="5327" y="49841"/>
                  </a:lnTo>
                  <a:lnTo>
                    <a:pt x="0" y="110070"/>
                  </a:lnTo>
                  <a:lnTo>
                    <a:pt x="1612" y="136603"/>
                  </a:lnTo>
                  <a:lnTo>
                    <a:pt x="10127" y="156195"/>
                  </a:lnTo>
                  <a:lnTo>
                    <a:pt x="18012" y="161186"/>
                  </a:lnTo>
                  <a:lnTo>
                    <a:pt x="39253" y="163611"/>
                  </a:lnTo>
                  <a:lnTo>
                    <a:pt x="49128" y="159110"/>
                  </a:lnTo>
                  <a:lnTo>
                    <a:pt x="66340" y="141631"/>
                  </a:lnTo>
                  <a:lnTo>
                    <a:pt x="83594" y="111073"/>
                  </a:lnTo>
                  <a:lnTo>
                    <a:pt x="90527" y="74202"/>
                  </a:lnTo>
                  <a:lnTo>
                    <a:pt x="92670" y="71429"/>
                  </a:lnTo>
                  <a:lnTo>
                    <a:pt x="95268" y="75429"/>
                  </a:lnTo>
                  <a:lnTo>
                    <a:pt x="113433" y="112698"/>
                  </a:lnTo>
                  <a:lnTo>
                    <a:pt x="132773" y="137855"/>
                  </a:lnTo>
                  <a:lnTo>
                    <a:pt x="146409" y="146612"/>
                  </a:lnTo>
                  <a:lnTo>
                    <a:pt x="167145" y="153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88085" y="2710763"/>
              <a:ext cx="104546" cy="156183"/>
            </a:xfrm>
            <a:custGeom>
              <a:avLst/>
              <a:gdLst/>
              <a:ahLst/>
              <a:cxnLst/>
              <a:rect l="0" t="0" r="0" b="0"/>
              <a:pathLst>
                <a:path w="104546" h="156183">
                  <a:moveTo>
                    <a:pt x="102837" y="5589"/>
                  </a:moveTo>
                  <a:lnTo>
                    <a:pt x="86069" y="0"/>
                  </a:lnTo>
                  <a:lnTo>
                    <a:pt x="68479" y="375"/>
                  </a:lnTo>
                  <a:lnTo>
                    <a:pt x="28590" y="10148"/>
                  </a:lnTo>
                  <a:lnTo>
                    <a:pt x="2979" y="25527"/>
                  </a:lnTo>
                  <a:lnTo>
                    <a:pt x="0" y="31749"/>
                  </a:lnTo>
                  <a:lnTo>
                    <a:pt x="354" y="38237"/>
                  </a:lnTo>
                  <a:lnTo>
                    <a:pt x="2930" y="44902"/>
                  </a:lnTo>
                  <a:lnTo>
                    <a:pt x="18270" y="55427"/>
                  </a:lnTo>
                  <a:lnTo>
                    <a:pt x="78630" y="82162"/>
                  </a:lnTo>
                  <a:lnTo>
                    <a:pt x="93249" y="95773"/>
                  </a:lnTo>
                  <a:lnTo>
                    <a:pt x="103645" y="113521"/>
                  </a:lnTo>
                  <a:lnTo>
                    <a:pt x="104545" y="121998"/>
                  </a:lnTo>
                  <a:lnTo>
                    <a:pt x="99307" y="137655"/>
                  </a:lnTo>
                  <a:lnTo>
                    <a:pt x="86060" y="149293"/>
                  </a:lnTo>
                  <a:lnTo>
                    <a:pt x="77615" y="154034"/>
                  </a:lnTo>
                  <a:lnTo>
                    <a:pt x="58872" y="156182"/>
                  </a:lnTo>
                  <a:lnTo>
                    <a:pt x="31708" y="150815"/>
                  </a:lnTo>
                  <a:lnTo>
                    <a:pt x="8080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23922" y="2715488"/>
              <a:ext cx="230255" cy="169321"/>
            </a:xfrm>
            <a:custGeom>
              <a:avLst/>
              <a:gdLst/>
              <a:ahLst/>
              <a:cxnLst/>
              <a:rect l="0" t="0" r="0" b="0"/>
              <a:pathLst>
                <a:path w="230255" h="169321">
                  <a:moveTo>
                    <a:pt x="9155" y="42978"/>
                  </a:moveTo>
                  <a:lnTo>
                    <a:pt x="3090" y="77770"/>
                  </a:lnTo>
                  <a:lnTo>
                    <a:pt x="6838" y="111518"/>
                  </a:lnTo>
                  <a:lnTo>
                    <a:pt x="8125" y="100737"/>
                  </a:lnTo>
                  <a:lnTo>
                    <a:pt x="687" y="41341"/>
                  </a:lnTo>
                  <a:lnTo>
                    <a:pt x="0" y="27849"/>
                  </a:lnTo>
                  <a:lnTo>
                    <a:pt x="4222" y="20024"/>
                  </a:lnTo>
                  <a:lnTo>
                    <a:pt x="11716" y="15977"/>
                  </a:lnTo>
                  <a:lnTo>
                    <a:pt x="21391" y="14449"/>
                  </a:lnTo>
                  <a:lnTo>
                    <a:pt x="30180" y="16939"/>
                  </a:lnTo>
                  <a:lnTo>
                    <a:pt x="46186" y="29066"/>
                  </a:lnTo>
                  <a:lnTo>
                    <a:pt x="62761" y="55623"/>
                  </a:lnTo>
                  <a:lnTo>
                    <a:pt x="75082" y="85719"/>
                  </a:lnTo>
                  <a:lnTo>
                    <a:pt x="77673" y="87850"/>
                  </a:lnTo>
                  <a:lnTo>
                    <a:pt x="79400" y="84591"/>
                  </a:lnTo>
                  <a:lnTo>
                    <a:pt x="97307" y="21275"/>
                  </a:lnTo>
                  <a:lnTo>
                    <a:pt x="104188" y="13302"/>
                  </a:lnTo>
                  <a:lnTo>
                    <a:pt x="124312" y="1323"/>
                  </a:lnTo>
                  <a:lnTo>
                    <a:pt x="133890" y="0"/>
                  </a:lnTo>
                  <a:lnTo>
                    <a:pt x="150771" y="4769"/>
                  </a:lnTo>
                  <a:lnTo>
                    <a:pt x="179017" y="26198"/>
                  </a:lnTo>
                  <a:lnTo>
                    <a:pt x="210428" y="72115"/>
                  </a:lnTo>
                  <a:lnTo>
                    <a:pt x="223859" y="106593"/>
                  </a:lnTo>
                  <a:lnTo>
                    <a:pt x="230254" y="169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98725" y="2716352"/>
              <a:ext cx="102851" cy="152741"/>
            </a:xfrm>
            <a:custGeom>
              <a:avLst/>
              <a:gdLst/>
              <a:ahLst/>
              <a:cxnLst/>
              <a:rect l="0" t="0" r="0" b="0"/>
              <a:pathLst>
                <a:path w="102851" h="152741">
                  <a:moveTo>
                    <a:pt x="92321" y="0"/>
                  </a:moveTo>
                  <a:lnTo>
                    <a:pt x="49629" y="14572"/>
                  </a:lnTo>
                  <a:lnTo>
                    <a:pt x="39293" y="20243"/>
                  </a:lnTo>
                  <a:lnTo>
                    <a:pt x="24690" y="35903"/>
                  </a:lnTo>
                  <a:lnTo>
                    <a:pt x="5782" y="74552"/>
                  </a:lnTo>
                  <a:lnTo>
                    <a:pt x="0" y="111127"/>
                  </a:lnTo>
                  <a:lnTo>
                    <a:pt x="4886" y="131668"/>
                  </a:lnTo>
                  <a:lnTo>
                    <a:pt x="9464" y="140421"/>
                  </a:lnTo>
                  <a:lnTo>
                    <a:pt x="17196" y="146257"/>
                  </a:lnTo>
                  <a:lnTo>
                    <a:pt x="38266" y="152740"/>
                  </a:lnTo>
                  <a:lnTo>
                    <a:pt x="60108" y="149383"/>
                  </a:lnTo>
                  <a:lnTo>
                    <a:pt x="70846" y="145212"/>
                  </a:lnTo>
                  <a:lnTo>
                    <a:pt x="85896" y="131219"/>
                  </a:lnTo>
                  <a:lnTo>
                    <a:pt x="91548" y="122574"/>
                  </a:lnTo>
                  <a:lnTo>
                    <a:pt x="100618" y="71352"/>
                  </a:lnTo>
                  <a:lnTo>
                    <a:pt x="10285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64746" y="2705823"/>
              <a:ext cx="105286" cy="147140"/>
            </a:xfrm>
            <a:custGeom>
              <a:avLst/>
              <a:gdLst/>
              <a:ahLst/>
              <a:cxnLst/>
              <a:rect l="0" t="0" r="0" b="0"/>
              <a:pathLst>
                <a:path w="105286" h="147140">
                  <a:moveTo>
                    <a:pt x="0" y="21057"/>
                  </a:moveTo>
                  <a:lnTo>
                    <a:pt x="3120" y="63749"/>
                  </a:lnTo>
                  <a:lnTo>
                    <a:pt x="20243" y="110989"/>
                  </a:lnTo>
                  <a:lnTo>
                    <a:pt x="39403" y="140380"/>
                  </a:lnTo>
                  <a:lnTo>
                    <a:pt x="47325" y="145060"/>
                  </a:lnTo>
                  <a:lnTo>
                    <a:pt x="65487" y="147139"/>
                  </a:lnTo>
                  <a:lnTo>
                    <a:pt x="72904" y="143717"/>
                  </a:lnTo>
                  <a:lnTo>
                    <a:pt x="84264" y="130555"/>
                  </a:lnTo>
                  <a:lnTo>
                    <a:pt x="96494" y="68824"/>
                  </a:lnTo>
                  <a:lnTo>
                    <a:pt x="102680" y="289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20196" y="2693512"/>
              <a:ext cx="121479" cy="191297"/>
            </a:xfrm>
            <a:custGeom>
              <a:avLst/>
              <a:gdLst/>
              <a:ahLst/>
              <a:cxnLst/>
              <a:rect l="0" t="0" r="0" b="0"/>
              <a:pathLst>
                <a:path w="121479" h="191297">
                  <a:moveTo>
                    <a:pt x="23534" y="54425"/>
                  </a:moveTo>
                  <a:lnTo>
                    <a:pt x="60621" y="89172"/>
                  </a:lnTo>
                  <a:lnTo>
                    <a:pt x="78622" y="98334"/>
                  </a:lnTo>
                  <a:lnTo>
                    <a:pt x="87166" y="98906"/>
                  </a:lnTo>
                  <a:lnTo>
                    <a:pt x="102897" y="93302"/>
                  </a:lnTo>
                  <a:lnTo>
                    <a:pt x="114569" y="79893"/>
                  </a:lnTo>
                  <a:lnTo>
                    <a:pt x="119319" y="71403"/>
                  </a:lnTo>
                  <a:lnTo>
                    <a:pt x="121478" y="52613"/>
                  </a:lnTo>
                  <a:lnTo>
                    <a:pt x="117368" y="33732"/>
                  </a:lnTo>
                  <a:lnTo>
                    <a:pt x="107742" y="17543"/>
                  </a:lnTo>
                  <a:lnTo>
                    <a:pt x="92545" y="5668"/>
                  </a:lnTo>
                  <a:lnTo>
                    <a:pt x="83580" y="863"/>
                  </a:lnTo>
                  <a:lnTo>
                    <a:pt x="74093" y="0"/>
                  </a:lnTo>
                  <a:lnTo>
                    <a:pt x="54194" y="5280"/>
                  </a:lnTo>
                  <a:lnTo>
                    <a:pt x="23260" y="26996"/>
                  </a:lnTo>
                  <a:lnTo>
                    <a:pt x="8594" y="48864"/>
                  </a:lnTo>
                  <a:lnTo>
                    <a:pt x="3046" y="61246"/>
                  </a:lnTo>
                  <a:lnTo>
                    <a:pt x="0" y="87482"/>
                  </a:lnTo>
                  <a:lnTo>
                    <a:pt x="7578" y="136864"/>
                  </a:lnTo>
                  <a:lnTo>
                    <a:pt x="22576" y="164120"/>
                  </a:lnTo>
                  <a:lnTo>
                    <a:pt x="38316" y="176488"/>
                  </a:lnTo>
                  <a:lnTo>
                    <a:pt x="55841" y="184715"/>
                  </a:lnTo>
                  <a:lnTo>
                    <a:pt x="86705" y="191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94061" y="2506815"/>
              <a:ext cx="133753" cy="409673"/>
            </a:xfrm>
            <a:custGeom>
              <a:avLst/>
              <a:gdLst/>
              <a:ahLst/>
              <a:cxnLst/>
              <a:rect l="0" t="0" r="0" b="0"/>
              <a:pathLst>
                <a:path w="133753" h="409673">
                  <a:moveTo>
                    <a:pt x="102354" y="335879"/>
                  </a:moveTo>
                  <a:lnTo>
                    <a:pt x="96764" y="273786"/>
                  </a:lnTo>
                  <a:lnTo>
                    <a:pt x="82110" y="247031"/>
                  </a:lnTo>
                  <a:lnTo>
                    <a:pt x="63330" y="234780"/>
                  </a:lnTo>
                  <a:lnTo>
                    <a:pt x="51772" y="229875"/>
                  </a:lnTo>
                  <a:lnTo>
                    <a:pt x="41726" y="230115"/>
                  </a:lnTo>
                  <a:lnTo>
                    <a:pt x="32689" y="233784"/>
                  </a:lnTo>
                  <a:lnTo>
                    <a:pt x="17579" y="247220"/>
                  </a:lnTo>
                  <a:lnTo>
                    <a:pt x="6964" y="264889"/>
                  </a:lnTo>
                  <a:lnTo>
                    <a:pt x="0" y="305746"/>
                  </a:lnTo>
                  <a:lnTo>
                    <a:pt x="6053" y="355143"/>
                  </a:lnTo>
                  <a:lnTo>
                    <a:pt x="16368" y="386820"/>
                  </a:lnTo>
                  <a:lnTo>
                    <a:pt x="27483" y="403753"/>
                  </a:lnTo>
                  <a:lnTo>
                    <a:pt x="34893" y="408034"/>
                  </a:lnTo>
                  <a:lnTo>
                    <a:pt x="52484" y="409672"/>
                  </a:lnTo>
                  <a:lnTo>
                    <a:pt x="59748" y="406131"/>
                  </a:lnTo>
                  <a:lnTo>
                    <a:pt x="89406" y="365624"/>
                  </a:lnTo>
                  <a:lnTo>
                    <a:pt x="108201" y="310516"/>
                  </a:lnTo>
                  <a:lnTo>
                    <a:pt x="123179" y="257169"/>
                  </a:lnTo>
                  <a:lnTo>
                    <a:pt x="131813" y="196589"/>
                  </a:lnTo>
                  <a:lnTo>
                    <a:pt x="133309" y="148119"/>
                  </a:lnTo>
                  <a:lnTo>
                    <a:pt x="133752" y="96712"/>
                  </a:lnTo>
                  <a:lnTo>
                    <a:pt x="132732" y="35346"/>
                  </a:lnTo>
                  <a:lnTo>
                    <a:pt x="128333" y="6556"/>
                  </a:lnTo>
                  <a:lnTo>
                    <a:pt x="125522" y="517"/>
                  </a:lnTo>
                  <a:lnTo>
                    <a:pt x="122479" y="0"/>
                  </a:lnTo>
                  <a:lnTo>
                    <a:pt x="119280" y="3165"/>
                  </a:lnTo>
                  <a:lnTo>
                    <a:pt x="109189" y="35566"/>
                  </a:lnTo>
                  <a:lnTo>
                    <a:pt x="104379" y="82211"/>
                  </a:lnTo>
                  <a:lnTo>
                    <a:pt x="102954" y="138665"/>
                  </a:lnTo>
                  <a:lnTo>
                    <a:pt x="102532" y="199846"/>
                  </a:lnTo>
                  <a:lnTo>
                    <a:pt x="110794" y="259355"/>
                  </a:lnTo>
                  <a:lnTo>
                    <a:pt x="120572" y="305598"/>
                  </a:lnTo>
                  <a:lnTo>
                    <a:pt x="123410" y="325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12228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401326" y="3348062"/>
            <a:ext cx="3628277" cy="592407"/>
            <a:chOff x="6401326" y="3348062"/>
            <a:chExt cx="3628277" cy="592407"/>
          </a:xfrm>
        </p:grpSpPr>
        <p:sp>
          <p:nvSpPr>
            <p:cNvPr id="68" name="Freeform 67"/>
            <p:cNvSpPr/>
            <p:nvPr/>
          </p:nvSpPr>
          <p:spPr>
            <a:xfrm>
              <a:off x="6401326" y="3400704"/>
              <a:ext cx="277675" cy="507923"/>
            </a:xfrm>
            <a:custGeom>
              <a:avLst/>
              <a:gdLst/>
              <a:ahLst/>
              <a:cxnLst/>
              <a:rect l="0" t="0" r="0" b="0"/>
              <a:pathLst>
                <a:path w="277675" h="507923">
                  <a:moveTo>
                    <a:pt x="126343" y="0"/>
                  </a:moveTo>
                  <a:lnTo>
                    <a:pt x="97034" y="53028"/>
                  </a:lnTo>
                  <a:lnTo>
                    <a:pt x="63009" y="113669"/>
                  </a:lnTo>
                  <a:lnTo>
                    <a:pt x="35063" y="151915"/>
                  </a:lnTo>
                  <a:lnTo>
                    <a:pt x="30394" y="152750"/>
                  </a:lnTo>
                  <a:lnTo>
                    <a:pt x="27281" y="148627"/>
                  </a:lnTo>
                  <a:lnTo>
                    <a:pt x="25207" y="141198"/>
                  </a:lnTo>
                  <a:lnTo>
                    <a:pt x="27876" y="113977"/>
                  </a:lnTo>
                  <a:lnTo>
                    <a:pt x="40428" y="73337"/>
                  </a:lnTo>
                  <a:lnTo>
                    <a:pt x="64225" y="34633"/>
                  </a:lnTo>
                  <a:lnTo>
                    <a:pt x="78847" y="20072"/>
                  </a:lnTo>
                  <a:lnTo>
                    <a:pt x="97044" y="9701"/>
                  </a:lnTo>
                  <a:lnTo>
                    <a:pt x="132609" y="2875"/>
                  </a:lnTo>
                  <a:lnTo>
                    <a:pt x="152914" y="7517"/>
                  </a:lnTo>
                  <a:lnTo>
                    <a:pt x="161604" y="12030"/>
                  </a:lnTo>
                  <a:lnTo>
                    <a:pt x="174380" y="29524"/>
                  </a:lnTo>
                  <a:lnTo>
                    <a:pt x="179425" y="40740"/>
                  </a:lnTo>
                  <a:lnTo>
                    <a:pt x="181910" y="62560"/>
                  </a:lnTo>
                  <a:lnTo>
                    <a:pt x="173974" y="105164"/>
                  </a:lnTo>
                  <a:lnTo>
                    <a:pt x="139632" y="168445"/>
                  </a:lnTo>
                  <a:lnTo>
                    <a:pt x="122891" y="183269"/>
                  </a:lnTo>
                  <a:lnTo>
                    <a:pt x="110770" y="191417"/>
                  </a:lnTo>
                  <a:lnTo>
                    <a:pt x="112451" y="191953"/>
                  </a:lnTo>
                  <a:lnTo>
                    <a:pt x="117082" y="191139"/>
                  </a:lnTo>
                  <a:lnTo>
                    <a:pt x="164201" y="199410"/>
                  </a:lnTo>
                  <a:lnTo>
                    <a:pt x="197611" y="215972"/>
                  </a:lnTo>
                  <a:lnTo>
                    <a:pt x="224018" y="238037"/>
                  </a:lnTo>
                  <a:lnTo>
                    <a:pt x="251209" y="273171"/>
                  </a:lnTo>
                  <a:lnTo>
                    <a:pt x="272063" y="330084"/>
                  </a:lnTo>
                  <a:lnTo>
                    <a:pt x="277674" y="363123"/>
                  </a:lnTo>
                  <a:lnTo>
                    <a:pt x="273087" y="413439"/>
                  </a:lnTo>
                  <a:lnTo>
                    <a:pt x="257430" y="456163"/>
                  </a:lnTo>
                  <a:lnTo>
                    <a:pt x="244655" y="476090"/>
                  </a:lnTo>
                  <a:lnTo>
                    <a:pt x="224939" y="489626"/>
                  </a:lnTo>
                  <a:lnTo>
                    <a:pt x="179743" y="507848"/>
                  </a:lnTo>
                  <a:lnTo>
                    <a:pt x="136445" y="507922"/>
                  </a:lnTo>
                  <a:lnTo>
                    <a:pt x="85054" y="496298"/>
                  </a:lnTo>
                  <a:lnTo>
                    <a:pt x="22783" y="47162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01450" y="3348062"/>
              <a:ext cx="52644" cy="505369"/>
            </a:xfrm>
            <a:custGeom>
              <a:avLst/>
              <a:gdLst/>
              <a:ahLst/>
              <a:cxnLst/>
              <a:rect l="0" t="0" r="0" b="0"/>
              <a:pathLst>
                <a:path w="52644" h="505369">
                  <a:moveTo>
                    <a:pt x="52643" y="0"/>
                  </a:moveTo>
                  <a:lnTo>
                    <a:pt x="44310" y="60383"/>
                  </a:lnTo>
                  <a:lnTo>
                    <a:pt x="39645" y="111868"/>
                  </a:lnTo>
                  <a:lnTo>
                    <a:pt x="33974" y="159878"/>
                  </a:lnTo>
                  <a:lnTo>
                    <a:pt x="32057" y="222914"/>
                  </a:lnTo>
                  <a:lnTo>
                    <a:pt x="24443" y="280425"/>
                  </a:lnTo>
                  <a:lnTo>
                    <a:pt x="21726" y="336846"/>
                  </a:lnTo>
                  <a:lnTo>
                    <a:pt x="18137" y="388365"/>
                  </a:lnTo>
                  <a:lnTo>
                    <a:pt x="12783" y="446134"/>
                  </a:lnTo>
                  <a:lnTo>
                    <a:pt x="8077" y="48352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85637" y="356916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8334"/>
                  </a:lnTo>
                  <a:lnTo>
                    <a:pt x="92414" y="10095"/>
                  </a:lnTo>
                  <a:lnTo>
                    <a:pt x="37665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40069" y="3727088"/>
              <a:ext cx="19310" cy="126343"/>
            </a:xfrm>
            <a:custGeom>
              <a:avLst/>
              <a:gdLst/>
              <a:ahLst/>
              <a:cxnLst/>
              <a:rect l="0" t="0" r="0" b="0"/>
              <a:pathLst>
                <a:path w="19310" h="126343">
                  <a:moveTo>
                    <a:pt x="19309" y="0"/>
                  </a:moveTo>
                  <a:lnTo>
                    <a:pt x="8131" y="11178"/>
                  </a:lnTo>
                  <a:lnTo>
                    <a:pt x="2643" y="29145"/>
                  </a:lnTo>
                  <a:lnTo>
                    <a:pt x="0" y="89972"/>
                  </a:lnTo>
                  <a:lnTo>
                    <a:pt x="878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59378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43606" y="3661392"/>
              <a:ext cx="339367" cy="170982"/>
            </a:xfrm>
            <a:custGeom>
              <a:avLst/>
              <a:gdLst/>
              <a:ahLst/>
              <a:cxnLst/>
              <a:rect l="0" t="0" r="0" b="0"/>
              <a:pathLst>
                <a:path w="339367" h="170982">
                  <a:moveTo>
                    <a:pt x="0" y="86753"/>
                  </a:moveTo>
                  <a:lnTo>
                    <a:pt x="8333" y="140898"/>
                  </a:lnTo>
                  <a:lnTo>
                    <a:pt x="9553" y="157610"/>
                  </a:lnTo>
                  <a:lnTo>
                    <a:pt x="10443" y="98538"/>
                  </a:lnTo>
                  <a:lnTo>
                    <a:pt x="16106" y="35893"/>
                  </a:lnTo>
                  <a:lnTo>
                    <a:pt x="21266" y="29450"/>
                  </a:lnTo>
                  <a:lnTo>
                    <a:pt x="28216" y="26324"/>
                  </a:lnTo>
                  <a:lnTo>
                    <a:pt x="36358" y="25410"/>
                  </a:lnTo>
                  <a:lnTo>
                    <a:pt x="51644" y="30633"/>
                  </a:lnTo>
                  <a:lnTo>
                    <a:pt x="58996" y="35302"/>
                  </a:lnTo>
                  <a:lnTo>
                    <a:pt x="70284" y="49848"/>
                  </a:lnTo>
                  <a:lnTo>
                    <a:pt x="89627" y="97014"/>
                  </a:lnTo>
                  <a:lnTo>
                    <a:pt x="91336" y="94763"/>
                  </a:lnTo>
                  <a:lnTo>
                    <a:pt x="109211" y="33347"/>
                  </a:lnTo>
                  <a:lnTo>
                    <a:pt x="114921" y="27752"/>
                  </a:lnTo>
                  <a:lnTo>
                    <a:pt x="122237" y="25192"/>
                  </a:lnTo>
                  <a:lnTo>
                    <a:pt x="130624" y="24655"/>
                  </a:lnTo>
                  <a:lnTo>
                    <a:pt x="138555" y="27807"/>
                  </a:lnTo>
                  <a:lnTo>
                    <a:pt x="160897" y="49010"/>
                  </a:lnTo>
                  <a:lnTo>
                    <a:pt x="186287" y="87616"/>
                  </a:lnTo>
                  <a:lnTo>
                    <a:pt x="202913" y="129037"/>
                  </a:lnTo>
                  <a:lnTo>
                    <a:pt x="208975" y="133660"/>
                  </a:lnTo>
                  <a:lnTo>
                    <a:pt x="216526" y="134402"/>
                  </a:lnTo>
                  <a:lnTo>
                    <a:pt x="234274" y="128987"/>
                  </a:lnTo>
                  <a:lnTo>
                    <a:pt x="295030" y="93166"/>
                  </a:lnTo>
                  <a:lnTo>
                    <a:pt x="324113" y="71366"/>
                  </a:lnTo>
                  <a:lnTo>
                    <a:pt x="336293" y="53008"/>
                  </a:lnTo>
                  <a:lnTo>
                    <a:pt x="339366" y="33150"/>
                  </a:lnTo>
                  <a:lnTo>
                    <a:pt x="338549" y="22942"/>
                  </a:lnTo>
                  <a:lnTo>
                    <a:pt x="334493" y="14966"/>
                  </a:lnTo>
                  <a:lnTo>
                    <a:pt x="320629" y="2985"/>
                  </a:lnTo>
                  <a:lnTo>
                    <a:pt x="299650" y="0"/>
                  </a:lnTo>
                  <a:lnTo>
                    <a:pt x="275897" y="3742"/>
                  </a:lnTo>
                  <a:lnTo>
                    <a:pt x="243964" y="19003"/>
                  </a:lnTo>
                  <a:lnTo>
                    <a:pt x="226972" y="31685"/>
                  </a:lnTo>
                  <a:lnTo>
                    <a:pt x="209841" y="57568"/>
                  </a:lnTo>
                  <a:lnTo>
                    <a:pt x="207516" y="80411"/>
                  </a:lnTo>
                  <a:lnTo>
                    <a:pt x="215556" y="127614"/>
                  </a:lnTo>
                  <a:lnTo>
                    <a:pt x="230634" y="154492"/>
                  </a:lnTo>
                  <a:lnTo>
                    <a:pt x="239154" y="159988"/>
                  </a:lnTo>
                  <a:lnTo>
                    <a:pt x="280210" y="168809"/>
                  </a:lnTo>
                  <a:lnTo>
                    <a:pt x="305327" y="170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34718" y="3611274"/>
              <a:ext cx="188085" cy="231628"/>
            </a:xfrm>
            <a:custGeom>
              <a:avLst/>
              <a:gdLst/>
              <a:ahLst/>
              <a:cxnLst/>
              <a:rect l="0" t="0" r="0" b="0"/>
              <a:pathLst>
                <a:path w="188085" h="231628">
                  <a:moveTo>
                    <a:pt x="103728" y="0"/>
                  </a:moveTo>
                  <a:lnTo>
                    <a:pt x="61036" y="3120"/>
                  </a:lnTo>
                  <a:lnTo>
                    <a:pt x="41470" y="9576"/>
                  </a:lnTo>
                  <a:lnTo>
                    <a:pt x="24974" y="20244"/>
                  </a:lnTo>
                  <a:lnTo>
                    <a:pt x="2534" y="44993"/>
                  </a:lnTo>
                  <a:lnTo>
                    <a:pt x="0" y="53392"/>
                  </a:lnTo>
                  <a:lnTo>
                    <a:pt x="651" y="61331"/>
                  </a:lnTo>
                  <a:lnTo>
                    <a:pt x="3424" y="68963"/>
                  </a:lnTo>
                  <a:lnTo>
                    <a:pt x="15864" y="80563"/>
                  </a:lnTo>
                  <a:lnTo>
                    <a:pt x="63691" y="101293"/>
                  </a:lnTo>
                  <a:lnTo>
                    <a:pt x="123441" y="119260"/>
                  </a:lnTo>
                  <a:lnTo>
                    <a:pt x="165463" y="141754"/>
                  </a:lnTo>
                  <a:lnTo>
                    <a:pt x="182249" y="155029"/>
                  </a:lnTo>
                  <a:lnTo>
                    <a:pt x="186490" y="163014"/>
                  </a:lnTo>
                  <a:lnTo>
                    <a:pt x="188084" y="181245"/>
                  </a:lnTo>
                  <a:lnTo>
                    <a:pt x="181773" y="197927"/>
                  </a:lnTo>
                  <a:lnTo>
                    <a:pt x="176815" y="205651"/>
                  </a:lnTo>
                  <a:lnTo>
                    <a:pt x="168830" y="210800"/>
                  </a:lnTo>
                  <a:lnTo>
                    <a:pt x="114742" y="225332"/>
                  </a:lnTo>
                  <a:lnTo>
                    <a:pt x="7214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27958" y="3465343"/>
              <a:ext cx="644474" cy="219632"/>
            </a:xfrm>
            <a:custGeom>
              <a:avLst/>
              <a:gdLst/>
              <a:ahLst/>
              <a:cxnLst/>
              <a:rect l="0" t="0" r="0" b="0"/>
              <a:pathLst>
                <a:path w="644474" h="219632">
                  <a:moveTo>
                    <a:pt x="0" y="188045"/>
                  </a:moveTo>
                  <a:lnTo>
                    <a:pt x="11179" y="171278"/>
                  </a:lnTo>
                  <a:lnTo>
                    <a:pt x="26025" y="159926"/>
                  </a:lnTo>
                  <a:lnTo>
                    <a:pt x="34897" y="155261"/>
                  </a:lnTo>
                  <a:lnTo>
                    <a:pt x="89996" y="147774"/>
                  </a:lnTo>
                  <a:lnTo>
                    <a:pt x="144032" y="143176"/>
                  </a:lnTo>
                  <a:lnTo>
                    <a:pt x="200026" y="136938"/>
                  </a:lnTo>
                  <a:lnTo>
                    <a:pt x="255799" y="141447"/>
                  </a:lnTo>
                  <a:lnTo>
                    <a:pt x="316778" y="144603"/>
                  </a:lnTo>
                  <a:lnTo>
                    <a:pt x="379300" y="145538"/>
                  </a:lnTo>
                  <a:lnTo>
                    <a:pt x="442278" y="145815"/>
                  </a:lnTo>
                  <a:lnTo>
                    <a:pt x="499803" y="145897"/>
                  </a:lnTo>
                  <a:lnTo>
                    <a:pt x="563237" y="145924"/>
                  </a:lnTo>
                  <a:lnTo>
                    <a:pt x="620827" y="145930"/>
                  </a:lnTo>
                  <a:lnTo>
                    <a:pt x="634983" y="145930"/>
                  </a:lnTo>
                  <a:lnTo>
                    <a:pt x="642081" y="141251"/>
                  </a:lnTo>
                  <a:lnTo>
                    <a:pt x="644473" y="133453"/>
                  </a:lnTo>
                  <a:lnTo>
                    <a:pt x="643728" y="123574"/>
                  </a:lnTo>
                  <a:lnTo>
                    <a:pt x="633542" y="106359"/>
                  </a:lnTo>
                  <a:lnTo>
                    <a:pt x="571506" y="49244"/>
                  </a:lnTo>
                  <a:lnTo>
                    <a:pt x="511218" y="2489"/>
                  </a:lnTo>
                  <a:lnTo>
                    <a:pt x="510438" y="0"/>
                  </a:lnTo>
                  <a:lnTo>
                    <a:pt x="522049" y="3474"/>
                  </a:lnTo>
                  <a:lnTo>
                    <a:pt x="582720" y="54203"/>
                  </a:lnTo>
                  <a:lnTo>
                    <a:pt x="609396" y="76769"/>
                  </a:lnTo>
                  <a:lnTo>
                    <a:pt x="621013" y="95305"/>
                  </a:lnTo>
                  <a:lnTo>
                    <a:pt x="621069" y="103992"/>
                  </a:lnTo>
                  <a:lnTo>
                    <a:pt x="617597" y="112122"/>
                  </a:lnTo>
                  <a:lnTo>
                    <a:pt x="604381" y="126226"/>
                  </a:lnTo>
                  <a:lnTo>
                    <a:pt x="545761" y="160858"/>
                  </a:lnTo>
                  <a:lnTo>
                    <a:pt x="485702" y="195182"/>
                  </a:lnTo>
                  <a:lnTo>
                    <a:pt x="442197" y="219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99609" y="3437328"/>
              <a:ext cx="250554" cy="423788"/>
            </a:xfrm>
            <a:custGeom>
              <a:avLst/>
              <a:gdLst/>
              <a:ahLst/>
              <a:cxnLst/>
              <a:rect l="0" t="0" r="0" b="0"/>
              <a:pathLst>
                <a:path w="250554" h="423788">
                  <a:moveTo>
                    <a:pt x="96971" y="5490"/>
                  </a:moveTo>
                  <a:lnTo>
                    <a:pt x="62225" y="42577"/>
                  </a:lnTo>
                  <a:lnTo>
                    <a:pt x="29242" y="99560"/>
                  </a:lnTo>
                  <a:lnTo>
                    <a:pt x="15787" y="115929"/>
                  </a:lnTo>
                  <a:lnTo>
                    <a:pt x="10093" y="117721"/>
                  </a:lnTo>
                  <a:lnTo>
                    <a:pt x="5127" y="115405"/>
                  </a:lnTo>
                  <a:lnTo>
                    <a:pt x="647" y="110353"/>
                  </a:lnTo>
                  <a:lnTo>
                    <a:pt x="0" y="103474"/>
                  </a:lnTo>
                  <a:lnTo>
                    <a:pt x="5520" y="86473"/>
                  </a:lnTo>
                  <a:lnTo>
                    <a:pt x="34698" y="39768"/>
                  </a:lnTo>
                  <a:lnTo>
                    <a:pt x="67642" y="9532"/>
                  </a:lnTo>
                  <a:lnTo>
                    <a:pt x="93685" y="1437"/>
                  </a:lnTo>
                  <a:lnTo>
                    <a:pt x="134992" y="0"/>
                  </a:lnTo>
                  <a:lnTo>
                    <a:pt x="146885" y="1830"/>
                  </a:lnTo>
                  <a:lnTo>
                    <a:pt x="155983" y="7729"/>
                  </a:lnTo>
                  <a:lnTo>
                    <a:pt x="169213" y="26762"/>
                  </a:lnTo>
                  <a:lnTo>
                    <a:pt x="177647" y="69375"/>
                  </a:lnTo>
                  <a:lnTo>
                    <a:pt x="173382" y="95885"/>
                  </a:lnTo>
                  <a:lnTo>
                    <a:pt x="157825" y="127420"/>
                  </a:lnTo>
                  <a:lnTo>
                    <a:pt x="129421" y="161667"/>
                  </a:lnTo>
                  <a:lnTo>
                    <a:pt x="133231" y="158350"/>
                  </a:lnTo>
                  <a:lnTo>
                    <a:pt x="148961" y="158436"/>
                  </a:lnTo>
                  <a:lnTo>
                    <a:pt x="159707" y="160096"/>
                  </a:lnTo>
                  <a:lnTo>
                    <a:pt x="181005" y="171300"/>
                  </a:lnTo>
                  <a:lnTo>
                    <a:pt x="201000" y="189148"/>
                  </a:lnTo>
                  <a:lnTo>
                    <a:pt x="240233" y="252233"/>
                  </a:lnTo>
                  <a:lnTo>
                    <a:pt x="250553" y="299178"/>
                  </a:lnTo>
                  <a:lnTo>
                    <a:pt x="246727" y="329820"/>
                  </a:lnTo>
                  <a:lnTo>
                    <a:pt x="236059" y="357867"/>
                  </a:lnTo>
                  <a:lnTo>
                    <a:pt x="219619" y="382031"/>
                  </a:lnTo>
                  <a:lnTo>
                    <a:pt x="197494" y="398230"/>
                  </a:lnTo>
                  <a:lnTo>
                    <a:pt x="145164" y="418161"/>
                  </a:lnTo>
                  <a:lnTo>
                    <a:pt x="84871" y="423787"/>
                  </a:lnTo>
                  <a:lnTo>
                    <a:pt x="44329" y="416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212435" y="3624409"/>
              <a:ext cx="168457" cy="222913"/>
            </a:xfrm>
            <a:custGeom>
              <a:avLst/>
              <a:gdLst/>
              <a:ahLst/>
              <a:cxnLst/>
              <a:rect l="0" t="0" r="0" b="0"/>
              <a:pathLst>
                <a:path w="168457" h="222913">
                  <a:moveTo>
                    <a:pt x="0" y="39508"/>
                  </a:moveTo>
                  <a:lnTo>
                    <a:pt x="53875" y="11996"/>
                  </a:lnTo>
                  <a:lnTo>
                    <a:pt x="86933" y="2240"/>
                  </a:lnTo>
                  <a:lnTo>
                    <a:pt x="130393" y="0"/>
                  </a:lnTo>
                  <a:lnTo>
                    <a:pt x="155049" y="3621"/>
                  </a:lnTo>
                  <a:lnTo>
                    <a:pt x="161857" y="10904"/>
                  </a:lnTo>
                  <a:lnTo>
                    <a:pt x="166303" y="34594"/>
                  </a:lnTo>
                  <a:lnTo>
                    <a:pt x="163512" y="45591"/>
                  </a:lnTo>
                  <a:lnTo>
                    <a:pt x="142814" y="73416"/>
                  </a:lnTo>
                  <a:lnTo>
                    <a:pt x="91061" y="133298"/>
                  </a:lnTo>
                  <a:lnTo>
                    <a:pt x="64416" y="158675"/>
                  </a:lnTo>
                  <a:lnTo>
                    <a:pt x="52806" y="177868"/>
                  </a:lnTo>
                  <a:lnTo>
                    <a:pt x="49985" y="198097"/>
                  </a:lnTo>
                  <a:lnTo>
                    <a:pt x="50871" y="208405"/>
                  </a:lnTo>
                  <a:lnTo>
                    <a:pt x="57311" y="215277"/>
                  </a:lnTo>
                  <a:lnTo>
                    <a:pt x="80063" y="222912"/>
                  </a:lnTo>
                  <a:lnTo>
                    <a:pt x="114580" y="221622"/>
                  </a:lnTo>
                  <a:lnTo>
                    <a:pt x="168456" y="207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423005" y="3659834"/>
              <a:ext cx="111493" cy="214654"/>
            </a:xfrm>
            <a:custGeom>
              <a:avLst/>
              <a:gdLst/>
              <a:ahLst/>
              <a:cxnLst/>
              <a:rect l="0" t="0" r="0" b="0"/>
              <a:pathLst>
                <a:path w="111493" h="214654">
                  <a:moveTo>
                    <a:pt x="0" y="130425"/>
                  </a:moveTo>
                  <a:lnTo>
                    <a:pt x="53875" y="105231"/>
                  </a:lnTo>
                  <a:lnTo>
                    <a:pt x="91880" y="85761"/>
                  </a:lnTo>
                  <a:lnTo>
                    <a:pt x="99858" y="79592"/>
                  </a:lnTo>
                  <a:lnTo>
                    <a:pt x="108722" y="60259"/>
                  </a:lnTo>
                  <a:lnTo>
                    <a:pt x="111492" y="37239"/>
                  </a:lnTo>
                  <a:lnTo>
                    <a:pt x="108824" y="15309"/>
                  </a:lnTo>
                  <a:lnTo>
                    <a:pt x="102965" y="8058"/>
                  </a:lnTo>
                  <a:lnTo>
                    <a:pt x="83977" y="0"/>
                  </a:lnTo>
                  <a:lnTo>
                    <a:pt x="63060" y="2658"/>
                  </a:lnTo>
                  <a:lnTo>
                    <a:pt x="43235" y="12808"/>
                  </a:lnTo>
                  <a:lnTo>
                    <a:pt x="26624" y="29018"/>
                  </a:lnTo>
                  <a:lnTo>
                    <a:pt x="9709" y="63463"/>
                  </a:lnTo>
                  <a:lnTo>
                    <a:pt x="8465" y="108895"/>
                  </a:lnTo>
                  <a:lnTo>
                    <a:pt x="15507" y="148222"/>
                  </a:lnTo>
                  <a:lnTo>
                    <a:pt x="30591" y="176512"/>
                  </a:lnTo>
                  <a:lnTo>
                    <a:pt x="49878" y="199712"/>
                  </a:lnTo>
                  <a:lnTo>
                    <a:pt x="63502" y="208012"/>
                  </a:lnTo>
                  <a:lnTo>
                    <a:pt x="84228" y="214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573598" y="3716559"/>
              <a:ext cx="38921" cy="131085"/>
            </a:xfrm>
            <a:custGeom>
              <a:avLst/>
              <a:gdLst/>
              <a:ahLst/>
              <a:cxnLst/>
              <a:rect l="0" t="0" r="0" b="0"/>
              <a:pathLst>
                <a:path w="38921" h="131085">
                  <a:moveTo>
                    <a:pt x="7335" y="84228"/>
                  </a:moveTo>
                  <a:lnTo>
                    <a:pt x="22953" y="131084"/>
                  </a:lnTo>
                  <a:lnTo>
                    <a:pt x="20905" y="124940"/>
                  </a:lnTo>
                  <a:lnTo>
                    <a:pt x="3993" y="98466"/>
                  </a:lnTo>
                  <a:lnTo>
                    <a:pt x="0" y="76128"/>
                  </a:lnTo>
                  <a:lnTo>
                    <a:pt x="3342" y="42834"/>
                  </a:lnTo>
                  <a:lnTo>
                    <a:pt x="11799" y="24497"/>
                  </a:lnTo>
                  <a:lnTo>
                    <a:pt x="22186" y="10887"/>
                  </a:lnTo>
                  <a:lnTo>
                    <a:pt x="38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14448" y="3695502"/>
              <a:ext cx="125650" cy="191946"/>
            </a:xfrm>
            <a:custGeom>
              <a:avLst/>
              <a:gdLst/>
              <a:ahLst/>
              <a:cxnLst/>
              <a:rect l="0" t="0" r="0" b="0"/>
              <a:pathLst>
                <a:path w="125650" h="191946">
                  <a:moveTo>
                    <a:pt x="77055" y="10529"/>
                  </a:moveTo>
                  <a:lnTo>
                    <a:pt x="38681" y="39837"/>
                  </a:lnTo>
                  <a:lnTo>
                    <a:pt x="11590" y="82565"/>
                  </a:lnTo>
                  <a:lnTo>
                    <a:pt x="1945" y="104546"/>
                  </a:lnTo>
                  <a:lnTo>
                    <a:pt x="0" y="126014"/>
                  </a:lnTo>
                  <a:lnTo>
                    <a:pt x="4203" y="147253"/>
                  </a:lnTo>
                  <a:lnTo>
                    <a:pt x="13871" y="168391"/>
                  </a:lnTo>
                  <a:lnTo>
                    <a:pt x="29085" y="183245"/>
                  </a:lnTo>
                  <a:lnTo>
                    <a:pt x="38056" y="188844"/>
                  </a:lnTo>
                  <a:lnTo>
                    <a:pt x="57382" y="191945"/>
                  </a:lnTo>
                  <a:lnTo>
                    <a:pt x="67449" y="191135"/>
                  </a:lnTo>
                  <a:lnTo>
                    <a:pt x="84874" y="183995"/>
                  </a:lnTo>
                  <a:lnTo>
                    <a:pt x="100417" y="171853"/>
                  </a:lnTo>
                  <a:lnTo>
                    <a:pt x="115124" y="154758"/>
                  </a:lnTo>
                  <a:lnTo>
                    <a:pt x="123220" y="132343"/>
                  </a:lnTo>
                  <a:lnTo>
                    <a:pt x="125649" y="106782"/>
                  </a:lnTo>
                  <a:lnTo>
                    <a:pt x="119269" y="67254"/>
                  </a:lnTo>
                  <a:lnTo>
                    <a:pt x="103080" y="33965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896285" y="3674445"/>
              <a:ext cx="133318" cy="266024"/>
            </a:xfrm>
            <a:custGeom>
              <a:avLst/>
              <a:gdLst/>
              <a:ahLst/>
              <a:cxnLst/>
              <a:rect l="0" t="0" r="0" b="0"/>
              <a:pathLst>
                <a:path w="133318" h="266024">
                  <a:moveTo>
                    <a:pt x="84730" y="0"/>
                  </a:moveTo>
                  <a:lnTo>
                    <a:pt x="46213" y="2340"/>
                  </a:lnTo>
                  <a:lnTo>
                    <a:pt x="20155" y="16811"/>
                  </a:lnTo>
                  <a:lnTo>
                    <a:pt x="4948" y="29309"/>
                  </a:lnTo>
                  <a:lnTo>
                    <a:pt x="1127" y="38257"/>
                  </a:lnTo>
                  <a:lnTo>
                    <a:pt x="0" y="60677"/>
                  </a:lnTo>
                  <a:lnTo>
                    <a:pt x="3677" y="69697"/>
                  </a:lnTo>
                  <a:lnTo>
                    <a:pt x="17122" y="82839"/>
                  </a:lnTo>
                  <a:lnTo>
                    <a:pt x="74736" y="108365"/>
                  </a:lnTo>
                  <a:lnTo>
                    <a:pt x="100356" y="124785"/>
                  </a:lnTo>
                  <a:lnTo>
                    <a:pt x="122765" y="150057"/>
                  </a:lnTo>
                  <a:lnTo>
                    <a:pt x="130881" y="172757"/>
                  </a:lnTo>
                  <a:lnTo>
                    <a:pt x="133317" y="197274"/>
                  </a:lnTo>
                  <a:lnTo>
                    <a:pt x="130501" y="219868"/>
                  </a:lnTo>
                  <a:lnTo>
                    <a:pt x="122231" y="238489"/>
                  </a:lnTo>
                  <a:lnTo>
                    <a:pt x="116750" y="246731"/>
                  </a:lnTo>
                  <a:lnTo>
                    <a:pt x="98181" y="259007"/>
                  </a:lnTo>
                  <a:lnTo>
                    <a:pt x="75500" y="266023"/>
                  </a:lnTo>
                  <a:lnTo>
                    <a:pt x="3208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655026" y="4678995"/>
            <a:ext cx="2593370" cy="1313931"/>
            <a:chOff x="1655026" y="4678995"/>
            <a:chExt cx="2593370" cy="1313931"/>
          </a:xfrm>
        </p:grpSpPr>
        <p:sp>
          <p:nvSpPr>
            <p:cNvPr id="83" name="Freeform 82"/>
            <p:cNvSpPr/>
            <p:nvPr/>
          </p:nvSpPr>
          <p:spPr>
            <a:xfrm>
              <a:off x="2145616" y="4940563"/>
              <a:ext cx="29440" cy="673825"/>
            </a:xfrm>
            <a:custGeom>
              <a:avLst/>
              <a:gdLst/>
              <a:ahLst/>
              <a:cxnLst/>
              <a:rect l="0" t="0" r="0" b="0"/>
              <a:pathLst>
                <a:path w="29440" h="673825">
                  <a:moveTo>
                    <a:pt x="8383" y="0"/>
                  </a:moveTo>
                  <a:lnTo>
                    <a:pt x="2793" y="62092"/>
                  </a:lnTo>
                  <a:lnTo>
                    <a:pt x="0" y="114647"/>
                  </a:lnTo>
                  <a:lnTo>
                    <a:pt x="5379" y="163171"/>
                  </a:lnTo>
                  <a:lnTo>
                    <a:pt x="8662" y="216933"/>
                  </a:lnTo>
                  <a:lnTo>
                    <a:pt x="13576" y="260581"/>
                  </a:lnTo>
                  <a:lnTo>
                    <a:pt x="16540" y="304157"/>
                  </a:lnTo>
                  <a:lnTo>
                    <a:pt x="19027" y="348090"/>
                  </a:lnTo>
                  <a:lnTo>
                    <a:pt x="24032" y="394912"/>
                  </a:lnTo>
                  <a:lnTo>
                    <a:pt x="27036" y="443019"/>
                  </a:lnTo>
                  <a:lnTo>
                    <a:pt x="28371" y="490525"/>
                  </a:lnTo>
                  <a:lnTo>
                    <a:pt x="28965" y="535036"/>
                  </a:lnTo>
                  <a:lnTo>
                    <a:pt x="29228" y="578215"/>
                  </a:lnTo>
                  <a:lnTo>
                    <a:pt x="29377" y="632627"/>
                  </a:lnTo>
                  <a:lnTo>
                    <a:pt x="29439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06682" y="5614387"/>
              <a:ext cx="35412" cy="221099"/>
            </a:xfrm>
            <a:custGeom>
              <a:avLst/>
              <a:gdLst/>
              <a:ahLst/>
              <a:cxnLst/>
              <a:rect l="0" t="0" r="0" b="0"/>
              <a:pathLst>
                <a:path w="35412" h="221099">
                  <a:moveTo>
                    <a:pt x="0" y="0"/>
                  </a:moveTo>
                  <a:lnTo>
                    <a:pt x="25194" y="56214"/>
                  </a:lnTo>
                  <a:lnTo>
                    <a:pt x="35411" y="101404"/>
                  </a:lnTo>
                  <a:lnTo>
                    <a:pt x="29569" y="162837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86341" y="5056376"/>
              <a:ext cx="314618" cy="556083"/>
            </a:xfrm>
            <a:custGeom>
              <a:avLst/>
              <a:gdLst/>
              <a:ahLst/>
              <a:cxnLst/>
              <a:rect l="0" t="0" r="0" b="0"/>
              <a:pathLst>
                <a:path w="314618" h="556083">
                  <a:moveTo>
                    <a:pt x="125668" y="52643"/>
                  </a:moveTo>
                  <a:lnTo>
                    <a:pt x="108900" y="47053"/>
                  </a:lnTo>
                  <a:lnTo>
                    <a:pt x="91310" y="50549"/>
                  </a:lnTo>
                  <a:lnTo>
                    <a:pt x="72963" y="61071"/>
                  </a:lnTo>
                  <a:lnTo>
                    <a:pt x="57010" y="77446"/>
                  </a:lnTo>
                  <a:lnTo>
                    <a:pt x="34875" y="117574"/>
                  </a:lnTo>
                  <a:lnTo>
                    <a:pt x="19088" y="172097"/>
                  </a:lnTo>
                  <a:lnTo>
                    <a:pt x="7001" y="232706"/>
                  </a:lnTo>
                  <a:lnTo>
                    <a:pt x="1600" y="283939"/>
                  </a:lnTo>
                  <a:lnTo>
                    <a:pt x="0" y="339934"/>
                  </a:lnTo>
                  <a:lnTo>
                    <a:pt x="7864" y="396521"/>
                  </a:lnTo>
                  <a:lnTo>
                    <a:pt x="23803" y="447732"/>
                  </a:lnTo>
                  <a:lnTo>
                    <a:pt x="37111" y="477413"/>
                  </a:lnTo>
                  <a:lnTo>
                    <a:pt x="84370" y="536045"/>
                  </a:lnTo>
                  <a:lnTo>
                    <a:pt x="108093" y="548248"/>
                  </a:lnTo>
                  <a:lnTo>
                    <a:pt x="161451" y="556082"/>
                  </a:lnTo>
                  <a:lnTo>
                    <a:pt x="203081" y="546261"/>
                  </a:lnTo>
                  <a:lnTo>
                    <a:pt x="233873" y="528533"/>
                  </a:lnTo>
                  <a:lnTo>
                    <a:pt x="263404" y="497284"/>
                  </a:lnTo>
                  <a:lnTo>
                    <a:pt x="295248" y="438737"/>
                  </a:lnTo>
                  <a:lnTo>
                    <a:pt x="308755" y="398668"/>
                  </a:lnTo>
                  <a:lnTo>
                    <a:pt x="313277" y="346241"/>
                  </a:lnTo>
                  <a:lnTo>
                    <a:pt x="314617" y="297692"/>
                  </a:lnTo>
                  <a:lnTo>
                    <a:pt x="313844" y="243403"/>
                  </a:lnTo>
                  <a:lnTo>
                    <a:pt x="300576" y="182481"/>
                  </a:lnTo>
                  <a:lnTo>
                    <a:pt x="281360" y="120664"/>
                  </a:lnTo>
                  <a:lnTo>
                    <a:pt x="248134" y="69024"/>
                  </a:lnTo>
                  <a:lnTo>
                    <a:pt x="228060" y="45885"/>
                  </a:lnTo>
                  <a:lnTo>
                    <a:pt x="183285" y="15086"/>
                  </a:lnTo>
                  <a:lnTo>
                    <a:pt x="1572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19473" y="5077433"/>
              <a:ext cx="332068" cy="466528"/>
            </a:xfrm>
            <a:custGeom>
              <a:avLst/>
              <a:gdLst/>
              <a:ahLst/>
              <a:cxnLst/>
              <a:rect l="0" t="0" r="0" b="0"/>
              <a:pathLst>
                <a:path w="332068" h="466528">
                  <a:moveTo>
                    <a:pt x="113676" y="0"/>
                  </a:moveTo>
                  <a:lnTo>
                    <a:pt x="82394" y="17981"/>
                  </a:lnTo>
                  <a:lnTo>
                    <a:pt x="43988" y="58563"/>
                  </a:lnTo>
                  <a:lnTo>
                    <a:pt x="19910" y="114398"/>
                  </a:lnTo>
                  <a:lnTo>
                    <a:pt x="5077" y="168827"/>
                  </a:lnTo>
                  <a:lnTo>
                    <a:pt x="0" y="218739"/>
                  </a:lnTo>
                  <a:lnTo>
                    <a:pt x="4085" y="276161"/>
                  </a:lnTo>
                  <a:lnTo>
                    <a:pt x="18294" y="326451"/>
                  </a:lnTo>
                  <a:lnTo>
                    <a:pt x="37990" y="376960"/>
                  </a:lnTo>
                  <a:lnTo>
                    <a:pt x="77626" y="425807"/>
                  </a:lnTo>
                  <a:lnTo>
                    <a:pt x="104944" y="448520"/>
                  </a:lnTo>
                  <a:lnTo>
                    <a:pt x="140854" y="464477"/>
                  </a:lnTo>
                  <a:lnTo>
                    <a:pt x="167479" y="466527"/>
                  </a:lnTo>
                  <a:lnTo>
                    <a:pt x="193740" y="462369"/>
                  </a:lnTo>
                  <a:lnTo>
                    <a:pt x="227086" y="446874"/>
                  </a:lnTo>
                  <a:lnTo>
                    <a:pt x="253474" y="425126"/>
                  </a:lnTo>
                  <a:lnTo>
                    <a:pt x="297985" y="363664"/>
                  </a:lnTo>
                  <a:lnTo>
                    <a:pt x="319015" y="314640"/>
                  </a:lnTo>
                  <a:lnTo>
                    <a:pt x="329585" y="266622"/>
                  </a:lnTo>
                  <a:lnTo>
                    <a:pt x="332067" y="211970"/>
                  </a:lnTo>
                  <a:lnTo>
                    <a:pt x="323018" y="150925"/>
                  </a:lnTo>
                  <a:lnTo>
                    <a:pt x="314341" y="115041"/>
                  </a:lnTo>
                  <a:lnTo>
                    <a:pt x="280175" y="56996"/>
                  </a:lnTo>
                  <a:lnTo>
                    <a:pt x="245221" y="16978"/>
                  </a:lnTo>
                  <a:lnTo>
                    <a:pt x="220883" y="7546"/>
                  </a:lnTo>
                  <a:lnTo>
                    <a:pt x="183655" y="2236"/>
                  </a:lnTo>
                  <a:lnTo>
                    <a:pt x="1557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62240" y="5035319"/>
              <a:ext cx="391305" cy="501289"/>
            </a:xfrm>
            <a:custGeom>
              <a:avLst/>
              <a:gdLst/>
              <a:ahLst/>
              <a:cxnLst/>
              <a:rect l="0" t="0" r="0" b="0"/>
              <a:pathLst>
                <a:path w="391305" h="501289">
                  <a:moveTo>
                    <a:pt x="144691" y="42114"/>
                  </a:moveTo>
                  <a:lnTo>
                    <a:pt x="106173" y="51689"/>
                  </a:lnTo>
                  <a:lnTo>
                    <a:pt x="78946" y="69648"/>
                  </a:lnTo>
                  <a:lnTo>
                    <a:pt x="50342" y="99015"/>
                  </a:lnTo>
                  <a:lnTo>
                    <a:pt x="22243" y="160155"/>
                  </a:lnTo>
                  <a:lnTo>
                    <a:pt x="5080" y="217379"/>
                  </a:lnTo>
                  <a:lnTo>
                    <a:pt x="0" y="280459"/>
                  </a:lnTo>
                  <a:lnTo>
                    <a:pt x="6154" y="336563"/>
                  </a:lnTo>
                  <a:lnTo>
                    <a:pt x="18713" y="395508"/>
                  </a:lnTo>
                  <a:lnTo>
                    <a:pt x="22101" y="407561"/>
                  </a:lnTo>
                  <a:lnTo>
                    <a:pt x="38344" y="430313"/>
                  </a:lnTo>
                  <a:lnTo>
                    <a:pt x="93079" y="475727"/>
                  </a:lnTo>
                  <a:lnTo>
                    <a:pt x="131998" y="495546"/>
                  </a:lnTo>
                  <a:lnTo>
                    <a:pt x="174336" y="501288"/>
                  </a:lnTo>
                  <a:lnTo>
                    <a:pt x="222235" y="494931"/>
                  </a:lnTo>
                  <a:lnTo>
                    <a:pt x="265413" y="477579"/>
                  </a:lnTo>
                  <a:lnTo>
                    <a:pt x="317346" y="436371"/>
                  </a:lnTo>
                  <a:lnTo>
                    <a:pt x="345977" y="403296"/>
                  </a:lnTo>
                  <a:lnTo>
                    <a:pt x="370282" y="342963"/>
                  </a:lnTo>
                  <a:lnTo>
                    <a:pt x="386347" y="287891"/>
                  </a:lnTo>
                  <a:lnTo>
                    <a:pt x="391304" y="261313"/>
                  </a:lnTo>
                  <a:lnTo>
                    <a:pt x="386347" y="208057"/>
                  </a:lnTo>
                  <a:lnTo>
                    <a:pt x="371751" y="157053"/>
                  </a:lnTo>
                  <a:lnTo>
                    <a:pt x="358327" y="119844"/>
                  </a:lnTo>
                  <a:lnTo>
                    <a:pt x="312584" y="56381"/>
                  </a:lnTo>
                  <a:lnTo>
                    <a:pt x="296909" y="38317"/>
                  </a:lnTo>
                  <a:lnTo>
                    <a:pt x="263752" y="20582"/>
                  </a:lnTo>
                  <a:lnTo>
                    <a:pt x="211410" y="3519"/>
                  </a:lnTo>
                  <a:lnTo>
                    <a:pt x="1868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55026" y="4678995"/>
              <a:ext cx="2593370" cy="1313931"/>
            </a:xfrm>
            <a:custGeom>
              <a:avLst/>
              <a:gdLst/>
              <a:ahLst/>
              <a:cxnLst/>
              <a:rect l="0" t="0" r="0" b="0"/>
              <a:pathLst>
                <a:path w="2593370" h="1313931">
                  <a:moveTo>
                    <a:pt x="1572879" y="50998"/>
                  </a:moveTo>
                  <a:lnTo>
                    <a:pt x="1514262" y="36344"/>
                  </a:lnTo>
                  <a:lnTo>
                    <a:pt x="1468294" y="26249"/>
                  </a:lnTo>
                  <a:lnTo>
                    <a:pt x="1412040" y="15849"/>
                  </a:lnTo>
                  <a:lnTo>
                    <a:pt x="1356507" y="10947"/>
                  </a:lnTo>
                  <a:lnTo>
                    <a:pt x="1297419" y="3906"/>
                  </a:lnTo>
                  <a:lnTo>
                    <a:pt x="1235458" y="0"/>
                  </a:lnTo>
                  <a:lnTo>
                    <a:pt x="1172645" y="4432"/>
                  </a:lnTo>
                  <a:lnTo>
                    <a:pt x="1109581" y="7565"/>
                  </a:lnTo>
                  <a:lnTo>
                    <a:pt x="1064372" y="11417"/>
                  </a:lnTo>
                  <a:lnTo>
                    <a:pt x="1018153" y="17029"/>
                  </a:lnTo>
                  <a:lnTo>
                    <a:pt x="974215" y="23422"/>
                  </a:lnTo>
                  <a:lnTo>
                    <a:pt x="925051" y="33283"/>
                  </a:lnTo>
                  <a:lnTo>
                    <a:pt x="873174" y="44294"/>
                  </a:lnTo>
                  <a:lnTo>
                    <a:pt x="822822" y="53088"/>
                  </a:lnTo>
                  <a:lnTo>
                    <a:pt x="773147" y="64015"/>
                  </a:lnTo>
                  <a:lnTo>
                    <a:pt x="723773" y="77840"/>
                  </a:lnTo>
                  <a:lnTo>
                    <a:pt x="674533" y="95683"/>
                  </a:lnTo>
                  <a:lnTo>
                    <a:pt x="628472" y="115312"/>
                  </a:lnTo>
                  <a:lnTo>
                    <a:pt x="583434" y="135734"/>
                  </a:lnTo>
                  <a:lnTo>
                    <a:pt x="536121" y="156509"/>
                  </a:lnTo>
                  <a:lnTo>
                    <a:pt x="490916" y="177440"/>
                  </a:lnTo>
                  <a:lnTo>
                    <a:pt x="447429" y="198442"/>
                  </a:lnTo>
                  <a:lnTo>
                    <a:pt x="404704" y="219474"/>
                  </a:lnTo>
                  <a:lnTo>
                    <a:pt x="362319" y="243640"/>
                  </a:lnTo>
                  <a:lnTo>
                    <a:pt x="302115" y="286671"/>
                  </a:lnTo>
                  <a:lnTo>
                    <a:pt x="247232" y="333347"/>
                  </a:lnTo>
                  <a:lnTo>
                    <a:pt x="193926" y="376812"/>
                  </a:lnTo>
                  <a:lnTo>
                    <a:pt x="144206" y="422446"/>
                  </a:lnTo>
                  <a:lnTo>
                    <a:pt x="91073" y="484679"/>
                  </a:lnTo>
                  <a:lnTo>
                    <a:pt x="57579" y="533436"/>
                  </a:lnTo>
                  <a:lnTo>
                    <a:pt x="31017" y="584927"/>
                  </a:lnTo>
                  <a:lnTo>
                    <a:pt x="9487" y="646322"/>
                  </a:lnTo>
                  <a:lnTo>
                    <a:pt x="0" y="689344"/>
                  </a:lnTo>
                  <a:lnTo>
                    <a:pt x="2970" y="745803"/>
                  </a:lnTo>
                  <a:lnTo>
                    <a:pt x="5956" y="773921"/>
                  </a:lnTo>
                  <a:lnTo>
                    <a:pt x="26937" y="830100"/>
                  </a:lnTo>
                  <a:lnTo>
                    <a:pt x="53611" y="886257"/>
                  </a:lnTo>
                  <a:lnTo>
                    <a:pt x="108193" y="948115"/>
                  </a:lnTo>
                  <a:lnTo>
                    <a:pt x="169135" y="1006824"/>
                  </a:lnTo>
                  <a:lnTo>
                    <a:pt x="220260" y="1042655"/>
                  </a:lnTo>
                  <a:lnTo>
                    <a:pt x="280401" y="1083181"/>
                  </a:lnTo>
                  <a:lnTo>
                    <a:pt x="334385" y="1114492"/>
                  </a:lnTo>
                  <a:lnTo>
                    <a:pt x="389245" y="1140407"/>
                  </a:lnTo>
                  <a:lnTo>
                    <a:pt x="448133" y="1168493"/>
                  </a:lnTo>
                  <a:lnTo>
                    <a:pt x="510035" y="1193452"/>
                  </a:lnTo>
                  <a:lnTo>
                    <a:pt x="567241" y="1215664"/>
                  </a:lnTo>
                  <a:lnTo>
                    <a:pt x="609643" y="1229973"/>
                  </a:lnTo>
                  <a:lnTo>
                    <a:pt x="654614" y="1242962"/>
                  </a:lnTo>
                  <a:lnTo>
                    <a:pt x="697998" y="1252634"/>
                  </a:lnTo>
                  <a:lnTo>
                    <a:pt x="743796" y="1260832"/>
                  </a:lnTo>
                  <a:lnTo>
                    <a:pt x="790277" y="1268375"/>
                  </a:lnTo>
                  <a:lnTo>
                    <a:pt x="834332" y="1275627"/>
                  </a:lnTo>
                  <a:lnTo>
                    <a:pt x="880428" y="1282749"/>
                  </a:lnTo>
                  <a:lnTo>
                    <a:pt x="928211" y="1289814"/>
                  </a:lnTo>
                  <a:lnTo>
                    <a:pt x="976744" y="1296854"/>
                  </a:lnTo>
                  <a:lnTo>
                    <a:pt x="1025611" y="1300762"/>
                  </a:lnTo>
                  <a:lnTo>
                    <a:pt x="1073455" y="1303670"/>
                  </a:lnTo>
                  <a:lnTo>
                    <a:pt x="1118116" y="1308861"/>
                  </a:lnTo>
                  <a:lnTo>
                    <a:pt x="1164482" y="1311948"/>
                  </a:lnTo>
                  <a:lnTo>
                    <a:pt x="1212385" y="1313320"/>
                  </a:lnTo>
                  <a:lnTo>
                    <a:pt x="1260971" y="1313930"/>
                  </a:lnTo>
                  <a:lnTo>
                    <a:pt x="1306742" y="1311082"/>
                  </a:lnTo>
                  <a:lnTo>
                    <a:pt x="1351651" y="1307086"/>
                  </a:lnTo>
                  <a:lnTo>
                    <a:pt x="1398906" y="1305310"/>
                  </a:lnTo>
                  <a:lnTo>
                    <a:pt x="1447205" y="1304521"/>
                  </a:lnTo>
                  <a:lnTo>
                    <a:pt x="1495967" y="1304170"/>
                  </a:lnTo>
                  <a:lnTo>
                    <a:pt x="1544935" y="1304014"/>
                  </a:lnTo>
                  <a:lnTo>
                    <a:pt x="1590875" y="1300825"/>
                  </a:lnTo>
                  <a:lnTo>
                    <a:pt x="1635860" y="1295508"/>
                  </a:lnTo>
                  <a:lnTo>
                    <a:pt x="1683149" y="1289246"/>
                  </a:lnTo>
                  <a:lnTo>
                    <a:pt x="1728343" y="1282563"/>
                  </a:lnTo>
                  <a:lnTo>
                    <a:pt x="1772996" y="1275694"/>
                  </a:lnTo>
                  <a:lnTo>
                    <a:pt x="1820137" y="1268741"/>
                  </a:lnTo>
                  <a:lnTo>
                    <a:pt x="1865266" y="1261752"/>
                  </a:lnTo>
                  <a:lnTo>
                    <a:pt x="1908720" y="1253576"/>
                  </a:lnTo>
                  <a:lnTo>
                    <a:pt x="1951429" y="1242143"/>
                  </a:lnTo>
                  <a:lnTo>
                    <a:pt x="1993807" y="1232383"/>
                  </a:lnTo>
                  <a:lnTo>
                    <a:pt x="2057128" y="1217192"/>
                  </a:lnTo>
                  <a:lnTo>
                    <a:pt x="2120343" y="1197872"/>
                  </a:lnTo>
                  <a:lnTo>
                    <a:pt x="2180407" y="1177330"/>
                  </a:lnTo>
                  <a:lnTo>
                    <a:pt x="2235249" y="1156426"/>
                  </a:lnTo>
                  <a:lnTo>
                    <a:pt x="2285423" y="1135414"/>
                  </a:lnTo>
                  <a:lnTo>
                    <a:pt x="2333045" y="1114370"/>
                  </a:lnTo>
                  <a:lnTo>
                    <a:pt x="2395949" y="1086299"/>
                  </a:lnTo>
                  <a:lnTo>
                    <a:pt x="2459250" y="1039752"/>
                  </a:lnTo>
                  <a:lnTo>
                    <a:pt x="2483888" y="1018039"/>
                  </a:lnTo>
                  <a:lnTo>
                    <a:pt x="2531935" y="957858"/>
                  </a:lnTo>
                  <a:lnTo>
                    <a:pt x="2557636" y="905038"/>
                  </a:lnTo>
                  <a:lnTo>
                    <a:pt x="2580910" y="842612"/>
                  </a:lnTo>
                  <a:lnTo>
                    <a:pt x="2591529" y="779285"/>
                  </a:lnTo>
                  <a:lnTo>
                    <a:pt x="2593369" y="727831"/>
                  </a:lnTo>
                  <a:lnTo>
                    <a:pt x="2592821" y="666448"/>
                  </a:lnTo>
                  <a:lnTo>
                    <a:pt x="2582661" y="609263"/>
                  </a:lnTo>
                  <a:lnTo>
                    <a:pt x="2569389" y="552906"/>
                  </a:lnTo>
                  <a:lnTo>
                    <a:pt x="2545927" y="496714"/>
                  </a:lnTo>
                  <a:lnTo>
                    <a:pt x="2508710" y="440554"/>
                  </a:lnTo>
                  <a:lnTo>
                    <a:pt x="2467564" y="384401"/>
                  </a:lnTo>
                  <a:lnTo>
                    <a:pt x="2416065" y="329418"/>
                  </a:lnTo>
                  <a:lnTo>
                    <a:pt x="2367724" y="294540"/>
                  </a:lnTo>
                  <a:lnTo>
                    <a:pt x="2316357" y="261979"/>
                  </a:lnTo>
                  <a:lnTo>
                    <a:pt x="2264092" y="230104"/>
                  </a:lnTo>
                  <a:lnTo>
                    <a:pt x="2210391" y="198433"/>
                  </a:lnTo>
                  <a:lnTo>
                    <a:pt x="2150546" y="167992"/>
                  </a:lnTo>
                  <a:lnTo>
                    <a:pt x="2087191" y="143635"/>
                  </a:lnTo>
                  <a:lnTo>
                    <a:pt x="2040888" y="128825"/>
                  </a:lnTo>
                  <a:lnTo>
                    <a:pt x="1993013" y="114444"/>
                  </a:lnTo>
                  <a:lnTo>
                    <a:pt x="1944439" y="100253"/>
                  </a:lnTo>
                  <a:lnTo>
                    <a:pt x="1895554" y="86147"/>
                  </a:lnTo>
                  <a:lnTo>
                    <a:pt x="1846532" y="75198"/>
                  </a:lnTo>
                  <a:lnTo>
                    <a:pt x="1796278" y="66433"/>
                  </a:lnTo>
                  <a:lnTo>
                    <a:pt x="1742747" y="58638"/>
                  </a:lnTo>
                  <a:lnTo>
                    <a:pt x="1684641" y="51274"/>
                  </a:lnTo>
                  <a:lnTo>
                    <a:pt x="1623721" y="45271"/>
                  </a:lnTo>
                  <a:lnTo>
                    <a:pt x="1561551" y="42604"/>
                  </a:lnTo>
                  <a:lnTo>
                    <a:pt x="1498824" y="41418"/>
                  </a:lnTo>
                  <a:lnTo>
                    <a:pt x="1435851" y="40891"/>
                  </a:lnTo>
                  <a:lnTo>
                    <a:pt x="1372768" y="40657"/>
                  </a:lnTo>
                  <a:lnTo>
                    <a:pt x="1338866" y="41764"/>
                  </a:lnTo>
                  <a:lnTo>
                    <a:pt x="1303397" y="43672"/>
                  </a:lnTo>
                  <a:lnTo>
                    <a:pt x="1242539" y="47742"/>
                  </a:lnTo>
                  <a:lnTo>
                    <a:pt x="1193853" y="50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242354" y="589595"/>
            <a:ext cx="2821854" cy="571309"/>
            <a:chOff x="2242354" y="589595"/>
            <a:chExt cx="2821854" cy="571309"/>
          </a:xfrm>
        </p:grpSpPr>
        <p:sp>
          <p:nvSpPr>
            <p:cNvPr id="2" name="Freeform 1"/>
            <p:cNvSpPr/>
            <p:nvPr/>
          </p:nvSpPr>
          <p:spPr>
            <a:xfrm>
              <a:off x="2242354" y="589595"/>
              <a:ext cx="410828" cy="571309"/>
            </a:xfrm>
            <a:custGeom>
              <a:avLst/>
              <a:gdLst/>
              <a:ahLst/>
              <a:cxnLst/>
              <a:rect l="0" t="0" r="0" b="0"/>
              <a:pathLst>
                <a:path w="410828" h="571309">
                  <a:moveTo>
                    <a:pt x="84444" y="0"/>
                  </a:moveTo>
                  <a:lnTo>
                    <a:pt x="68802" y="17981"/>
                  </a:lnTo>
                  <a:lnTo>
                    <a:pt x="49600" y="69742"/>
                  </a:lnTo>
                  <a:lnTo>
                    <a:pt x="35360" y="122268"/>
                  </a:lnTo>
                  <a:lnTo>
                    <a:pt x="17769" y="178448"/>
                  </a:lnTo>
                  <a:lnTo>
                    <a:pt x="13088" y="183306"/>
                  </a:lnTo>
                  <a:lnTo>
                    <a:pt x="7627" y="184206"/>
                  </a:lnTo>
                  <a:lnTo>
                    <a:pt x="1647" y="182465"/>
                  </a:lnTo>
                  <a:lnTo>
                    <a:pt x="0" y="176626"/>
                  </a:lnTo>
                  <a:lnTo>
                    <a:pt x="17898" y="114591"/>
                  </a:lnTo>
                  <a:lnTo>
                    <a:pt x="29501" y="78147"/>
                  </a:lnTo>
                  <a:lnTo>
                    <a:pt x="40918" y="59689"/>
                  </a:lnTo>
                  <a:lnTo>
                    <a:pt x="90183" y="14349"/>
                  </a:lnTo>
                  <a:lnTo>
                    <a:pt x="99968" y="10736"/>
                  </a:lnTo>
                  <a:lnTo>
                    <a:pt x="123319" y="9841"/>
                  </a:lnTo>
                  <a:lnTo>
                    <a:pt x="157184" y="21503"/>
                  </a:lnTo>
                  <a:lnTo>
                    <a:pt x="183855" y="45366"/>
                  </a:lnTo>
                  <a:lnTo>
                    <a:pt x="217883" y="103518"/>
                  </a:lnTo>
                  <a:lnTo>
                    <a:pt x="234674" y="158229"/>
                  </a:lnTo>
                  <a:lnTo>
                    <a:pt x="248086" y="212060"/>
                  </a:lnTo>
                  <a:lnTo>
                    <a:pt x="251473" y="264434"/>
                  </a:lnTo>
                  <a:lnTo>
                    <a:pt x="249498" y="322119"/>
                  </a:lnTo>
                  <a:lnTo>
                    <a:pt x="238190" y="384423"/>
                  </a:lnTo>
                  <a:lnTo>
                    <a:pt x="223521" y="441444"/>
                  </a:lnTo>
                  <a:lnTo>
                    <a:pt x="199307" y="503486"/>
                  </a:lnTo>
                  <a:lnTo>
                    <a:pt x="184627" y="530268"/>
                  </a:lnTo>
                  <a:lnTo>
                    <a:pt x="156631" y="557330"/>
                  </a:lnTo>
                  <a:lnTo>
                    <a:pt x="136414" y="568627"/>
                  </a:lnTo>
                  <a:lnTo>
                    <a:pt x="115730" y="571308"/>
                  </a:lnTo>
                  <a:lnTo>
                    <a:pt x="105301" y="570385"/>
                  </a:lnTo>
                  <a:lnTo>
                    <a:pt x="84355" y="560001"/>
                  </a:lnTo>
                  <a:lnTo>
                    <a:pt x="73856" y="552318"/>
                  </a:lnTo>
                  <a:lnTo>
                    <a:pt x="66857" y="542518"/>
                  </a:lnTo>
                  <a:lnTo>
                    <a:pt x="59080" y="519149"/>
                  </a:lnTo>
                  <a:lnTo>
                    <a:pt x="60291" y="485275"/>
                  </a:lnTo>
                  <a:lnTo>
                    <a:pt x="64832" y="476765"/>
                  </a:lnTo>
                  <a:lnTo>
                    <a:pt x="79237" y="464190"/>
                  </a:lnTo>
                  <a:lnTo>
                    <a:pt x="100457" y="457821"/>
                  </a:lnTo>
                  <a:lnTo>
                    <a:pt x="112666" y="456122"/>
                  </a:lnTo>
                  <a:lnTo>
                    <a:pt x="167054" y="469038"/>
                  </a:lnTo>
                  <a:lnTo>
                    <a:pt x="229790" y="487187"/>
                  </a:lnTo>
                  <a:lnTo>
                    <a:pt x="287589" y="507366"/>
                  </a:lnTo>
                  <a:lnTo>
                    <a:pt x="344066" y="521447"/>
                  </a:lnTo>
                  <a:lnTo>
                    <a:pt x="390924" y="525442"/>
                  </a:lnTo>
                  <a:lnTo>
                    <a:pt x="41082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90051" y="673823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0" y="62478"/>
                  </a:lnTo>
                  <a:lnTo>
                    <a:pt x="3120" y="114439"/>
                  </a:lnTo>
                  <a:lnTo>
                    <a:pt x="7236" y="158486"/>
                  </a:lnTo>
                  <a:lnTo>
                    <a:pt x="9065" y="205359"/>
                  </a:lnTo>
                  <a:lnTo>
                    <a:pt x="15684" y="255430"/>
                  </a:lnTo>
                  <a:lnTo>
                    <a:pt x="19996" y="314534"/>
                  </a:lnTo>
                  <a:lnTo>
                    <a:pt x="20743" y="370056"/>
                  </a:lnTo>
                  <a:lnTo>
                    <a:pt x="20964" y="421732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44400" y="673823"/>
              <a:ext cx="291378" cy="481595"/>
            </a:xfrm>
            <a:custGeom>
              <a:avLst/>
              <a:gdLst/>
              <a:ahLst/>
              <a:cxnLst/>
              <a:rect l="0" t="0" r="0" b="0"/>
              <a:pathLst>
                <a:path w="291378" h="481595">
                  <a:moveTo>
                    <a:pt x="187848" y="0"/>
                  </a:moveTo>
                  <a:lnTo>
                    <a:pt x="133704" y="3120"/>
                  </a:lnTo>
                  <a:lnTo>
                    <a:pt x="78757" y="9065"/>
                  </a:lnTo>
                  <a:lnTo>
                    <a:pt x="42441" y="15684"/>
                  </a:lnTo>
                  <a:lnTo>
                    <a:pt x="33589" y="20985"/>
                  </a:lnTo>
                  <a:lnTo>
                    <a:pt x="20633" y="36233"/>
                  </a:lnTo>
                  <a:lnTo>
                    <a:pt x="6762" y="70137"/>
                  </a:lnTo>
                  <a:lnTo>
                    <a:pt x="0" y="123516"/>
                  </a:lnTo>
                  <a:lnTo>
                    <a:pt x="1784" y="176000"/>
                  </a:lnTo>
                  <a:lnTo>
                    <a:pt x="4144" y="187524"/>
                  </a:lnTo>
                  <a:lnTo>
                    <a:pt x="6887" y="191696"/>
                  </a:lnTo>
                  <a:lnTo>
                    <a:pt x="9886" y="190969"/>
                  </a:lnTo>
                  <a:lnTo>
                    <a:pt x="36121" y="157686"/>
                  </a:lnTo>
                  <a:lnTo>
                    <a:pt x="53734" y="146902"/>
                  </a:lnTo>
                  <a:lnTo>
                    <a:pt x="88969" y="139843"/>
                  </a:lnTo>
                  <a:lnTo>
                    <a:pt x="141627" y="145863"/>
                  </a:lnTo>
                  <a:lnTo>
                    <a:pt x="177273" y="157343"/>
                  </a:lnTo>
                  <a:lnTo>
                    <a:pt x="238867" y="201351"/>
                  </a:lnTo>
                  <a:lnTo>
                    <a:pt x="266643" y="243584"/>
                  </a:lnTo>
                  <a:lnTo>
                    <a:pt x="284244" y="282223"/>
                  </a:lnTo>
                  <a:lnTo>
                    <a:pt x="291377" y="337201"/>
                  </a:lnTo>
                  <a:lnTo>
                    <a:pt x="289494" y="375992"/>
                  </a:lnTo>
                  <a:lnTo>
                    <a:pt x="283327" y="398735"/>
                  </a:lnTo>
                  <a:lnTo>
                    <a:pt x="260304" y="438811"/>
                  </a:lnTo>
                  <a:lnTo>
                    <a:pt x="245787" y="453561"/>
                  </a:lnTo>
                  <a:lnTo>
                    <a:pt x="216714" y="468441"/>
                  </a:lnTo>
                  <a:lnTo>
                    <a:pt x="165561" y="480830"/>
                  </a:lnTo>
                  <a:lnTo>
                    <a:pt x="141678" y="481594"/>
                  </a:lnTo>
                  <a:lnTo>
                    <a:pt x="114149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82383" y="663295"/>
              <a:ext cx="194441" cy="470837"/>
            </a:xfrm>
            <a:custGeom>
              <a:avLst/>
              <a:gdLst/>
              <a:ahLst/>
              <a:cxnLst/>
              <a:rect l="0" t="0" r="0" b="0"/>
              <a:pathLst>
                <a:path w="194441" h="470837">
                  <a:moveTo>
                    <a:pt x="134218" y="0"/>
                  </a:moveTo>
                  <a:lnTo>
                    <a:pt x="117407" y="19150"/>
                  </a:lnTo>
                  <a:lnTo>
                    <a:pt x="84720" y="78806"/>
                  </a:lnTo>
                  <a:lnTo>
                    <a:pt x="58106" y="132507"/>
                  </a:lnTo>
                  <a:lnTo>
                    <a:pt x="37252" y="184361"/>
                  </a:lnTo>
                  <a:lnTo>
                    <a:pt x="16538" y="239058"/>
                  </a:lnTo>
                  <a:lnTo>
                    <a:pt x="2351" y="300468"/>
                  </a:lnTo>
                  <a:lnTo>
                    <a:pt x="0" y="350420"/>
                  </a:lnTo>
                  <a:lnTo>
                    <a:pt x="7362" y="394207"/>
                  </a:lnTo>
                  <a:lnTo>
                    <a:pt x="23841" y="428757"/>
                  </a:lnTo>
                  <a:lnTo>
                    <a:pt x="36808" y="446362"/>
                  </a:lnTo>
                  <a:lnTo>
                    <a:pt x="62852" y="463838"/>
                  </a:lnTo>
                  <a:lnTo>
                    <a:pt x="103973" y="470836"/>
                  </a:lnTo>
                  <a:lnTo>
                    <a:pt x="130135" y="466234"/>
                  </a:lnTo>
                  <a:lnTo>
                    <a:pt x="152290" y="455219"/>
                  </a:lnTo>
                  <a:lnTo>
                    <a:pt x="169936" y="438626"/>
                  </a:lnTo>
                  <a:lnTo>
                    <a:pt x="187435" y="409553"/>
                  </a:lnTo>
                  <a:lnTo>
                    <a:pt x="194440" y="373123"/>
                  </a:lnTo>
                  <a:lnTo>
                    <a:pt x="190926" y="338282"/>
                  </a:lnTo>
                  <a:lnTo>
                    <a:pt x="179308" y="319584"/>
                  </a:lnTo>
                  <a:lnTo>
                    <a:pt x="171297" y="311322"/>
                  </a:lnTo>
                  <a:lnTo>
                    <a:pt x="149918" y="302142"/>
                  </a:lnTo>
                  <a:lnTo>
                    <a:pt x="125988" y="299232"/>
                  </a:lnTo>
                  <a:lnTo>
                    <a:pt x="71349" y="309882"/>
                  </a:lnTo>
                  <a:lnTo>
                    <a:pt x="63060" y="315382"/>
                  </a:lnTo>
                  <a:lnTo>
                    <a:pt x="2893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27171" y="623439"/>
              <a:ext cx="341463" cy="482054"/>
            </a:xfrm>
            <a:custGeom>
              <a:avLst/>
              <a:gdLst/>
              <a:ahLst/>
              <a:cxnLst/>
              <a:rect l="0" t="0" r="0" b="0"/>
              <a:pathLst>
                <a:path w="341463" h="482054">
                  <a:moveTo>
                    <a:pt x="0" y="29327"/>
                  </a:moveTo>
                  <a:lnTo>
                    <a:pt x="16767" y="34917"/>
                  </a:lnTo>
                  <a:lnTo>
                    <a:pt x="78565" y="30872"/>
                  </a:lnTo>
                  <a:lnTo>
                    <a:pt x="139261" y="24043"/>
                  </a:lnTo>
                  <a:lnTo>
                    <a:pt x="202089" y="11156"/>
                  </a:lnTo>
                  <a:lnTo>
                    <a:pt x="256598" y="3251"/>
                  </a:lnTo>
                  <a:lnTo>
                    <a:pt x="311255" y="0"/>
                  </a:lnTo>
                  <a:lnTo>
                    <a:pt x="334867" y="3815"/>
                  </a:lnTo>
                  <a:lnTo>
                    <a:pt x="340228" y="7640"/>
                  </a:lnTo>
                  <a:lnTo>
                    <a:pt x="341462" y="12529"/>
                  </a:lnTo>
                  <a:lnTo>
                    <a:pt x="322739" y="70544"/>
                  </a:lnTo>
                  <a:lnTo>
                    <a:pt x="297587" y="124557"/>
                  </a:lnTo>
                  <a:lnTo>
                    <a:pt x="271451" y="185931"/>
                  </a:lnTo>
                  <a:lnTo>
                    <a:pt x="245580" y="249298"/>
                  </a:lnTo>
                  <a:lnTo>
                    <a:pt x="223508" y="308521"/>
                  </a:lnTo>
                  <a:lnTo>
                    <a:pt x="203868" y="365571"/>
                  </a:lnTo>
                  <a:lnTo>
                    <a:pt x="189575" y="414460"/>
                  </a:lnTo>
                  <a:lnTo>
                    <a:pt x="179003" y="453447"/>
                  </a:lnTo>
                  <a:lnTo>
                    <a:pt x="168455" y="482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00994" y="800165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10185" y="14655"/>
                  </a:lnTo>
                  <a:lnTo>
                    <a:pt x="152739" y="34264"/>
                  </a:lnTo>
                  <a:lnTo>
                    <a:pt x="91999" y="40564"/>
                  </a:lnTo>
                  <a:lnTo>
                    <a:pt x="35201" y="4739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85223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7336" y="95809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495875" y="526424"/>
            <a:ext cx="1720310" cy="715939"/>
            <a:chOff x="5495875" y="526424"/>
            <a:chExt cx="1720310" cy="715939"/>
          </a:xfrm>
        </p:grpSpPr>
        <p:sp>
          <p:nvSpPr>
            <p:cNvPr id="12" name="Freeform 11"/>
            <p:cNvSpPr/>
            <p:nvPr/>
          </p:nvSpPr>
          <p:spPr>
            <a:xfrm>
              <a:off x="5495875" y="526424"/>
              <a:ext cx="41798" cy="558012"/>
            </a:xfrm>
            <a:custGeom>
              <a:avLst/>
              <a:gdLst/>
              <a:ahLst/>
              <a:cxnLst/>
              <a:rect l="0" t="0" r="0" b="0"/>
              <a:pathLst>
                <a:path w="41798" h="558012">
                  <a:moveTo>
                    <a:pt x="0" y="0"/>
                  </a:moveTo>
                  <a:lnTo>
                    <a:pt x="3120" y="52051"/>
                  </a:lnTo>
                  <a:lnTo>
                    <a:pt x="8333" y="101990"/>
                  </a:lnTo>
                  <a:lnTo>
                    <a:pt x="15685" y="155197"/>
                  </a:lnTo>
                  <a:lnTo>
                    <a:pt x="21166" y="207908"/>
                  </a:lnTo>
                  <a:lnTo>
                    <a:pt x="29181" y="266500"/>
                  </a:lnTo>
                  <a:lnTo>
                    <a:pt x="36700" y="328463"/>
                  </a:lnTo>
                  <a:lnTo>
                    <a:pt x="41045" y="385763"/>
                  </a:lnTo>
                  <a:lnTo>
                    <a:pt x="41797" y="431585"/>
                  </a:lnTo>
                  <a:lnTo>
                    <a:pt x="40851" y="490786"/>
                  </a:lnTo>
                  <a:lnTo>
                    <a:pt x="33763" y="538363"/>
                  </a:lnTo>
                  <a:lnTo>
                    <a:pt x="31586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95917" y="1031792"/>
              <a:ext cx="56249" cy="210571"/>
            </a:xfrm>
            <a:custGeom>
              <a:avLst/>
              <a:gdLst/>
              <a:ahLst/>
              <a:cxnLst/>
              <a:rect l="0" t="0" r="0" b="0"/>
              <a:pathLst>
                <a:path w="56249" h="210571">
                  <a:moveTo>
                    <a:pt x="0" y="0"/>
                  </a:moveTo>
                  <a:lnTo>
                    <a:pt x="28681" y="53875"/>
                  </a:lnTo>
                  <a:lnTo>
                    <a:pt x="54614" y="105448"/>
                  </a:lnTo>
                  <a:lnTo>
                    <a:pt x="56248" y="129534"/>
                  </a:lnTo>
                  <a:lnTo>
                    <a:pt x="47766" y="177535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7431" y="586249"/>
              <a:ext cx="363287" cy="501205"/>
            </a:xfrm>
            <a:custGeom>
              <a:avLst/>
              <a:gdLst/>
              <a:ahLst/>
              <a:cxnLst/>
              <a:rect l="0" t="0" r="0" b="0"/>
              <a:pathLst>
                <a:path w="363287" h="501205">
                  <a:moveTo>
                    <a:pt x="134869" y="24403"/>
                  </a:moveTo>
                  <a:lnTo>
                    <a:pt x="81841" y="53712"/>
                  </a:lnTo>
                  <a:lnTo>
                    <a:pt x="64118" y="76424"/>
                  </a:lnTo>
                  <a:lnTo>
                    <a:pt x="26463" y="133852"/>
                  </a:lnTo>
                  <a:lnTo>
                    <a:pt x="7473" y="179795"/>
                  </a:lnTo>
                  <a:lnTo>
                    <a:pt x="806" y="237342"/>
                  </a:lnTo>
                  <a:lnTo>
                    <a:pt x="0" y="297676"/>
                  </a:lnTo>
                  <a:lnTo>
                    <a:pt x="6651" y="350778"/>
                  </a:lnTo>
                  <a:lnTo>
                    <a:pt x="18370" y="390949"/>
                  </a:lnTo>
                  <a:lnTo>
                    <a:pt x="62466" y="454197"/>
                  </a:lnTo>
                  <a:lnTo>
                    <a:pt x="87550" y="481513"/>
                  </a:lnTo>
                  <a:lnTo>
                    <a:pt x="120978" y="498835"/>
                  </a:lnTo>
                  <a:lnTo>
                    <a:pt x="143903" y="501204"/>
                  </a:lnTo>
                  <a:lnTo>
                    <a:pt x="166961" y="497187"/>
                  </a:lnTo>
                  <a:lnTo>
                    <a:pt x="219890" y="472426"/>
                  </a:lnTo>
                  <a:lnTo>
                    <a:pt x="279816" y="425037"/>
                  </a:lnTo>
                  <a:lnTo>
                    <a:pt x="305068" y="398783"/>
                  </a:lnTo>
                  <a:lnTo>
                    <a:pt x="336108" y="341264"/>
                  </a:lnTo>
                  <a:lnTo>
                    <a:pt x="355663" y="281509"/>
                  </a:lnTo>
                  <a:lnTo>
                    <a:pt x="363286" y="230044"/>
                  </a:lnTo>
                  <a:lnTo>
                    <a:pt x="362425" y="179701"/>
                  </a:lnTo>
                  <a:lnTo>
                    <a:pt x="346065" y="120070"/>
                  </a:lnTo>
                  <a:lnTo>
                    <a:pt x="320303" y="77182"/>
                  </a:lnTo>
                  <a:lnTo>
                    <a:pt x="264698" y="17527"/>
                  </a:lnTo>
                  <a:lnTo>
                    <a:pt x="226889" y="1959"/>
                  </a:lnTo>
                  <a:lnTo>
                    <a:pt x="201503" y="0"/>
                  </a:lnTo>
                  <a:lnTo>
                    <a:pt x="155926" y="3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29332" y="639410"/>
              <a:ext cx="333683" cy="429862"/>
            </a:xfrm>
            <a:custGeom>
              <a:avLst/>
              <a:gdLst/>
              <a:ahLst/>
              <a:cxnLst/>
              <a:rect l="0" t="0" r="0" b="0"/>
              <a:pathLst>
                <a:path w="333683" h="429862">
                  <a:moveTo>
                    <a:pt x="135165" y="2828"/>
                  </a:moveTo>
                  <a:lnTo>
                    <a:pt x="118397" y="8417"/>
                  </a:lnTo>
                  <a:lnTo>
                    <a:pt x="91202" y="28660"/>
                  </a:lnTo>
                  <a:lnTo>
                    <a:pt x="44372" y="90951"/>
                  </a:lnTo>
                  <a:lnTo>
                    <a:pt x="12003" y="148545"/>
                  </a:lnTo>
                  <a:lnTo>
                    <a:pt x="4387" y="172876"/>
                  </a:lnTo>
                  <a:lnTo>
                    <a:pt x="100" y="220629"/>
                  </a:lnTo>
                  <a:lnTo>
                    <a:pt x="0" y="277541"/>
                  </a:lnTo>
                  <a:lnTo>
                    <a:pt x="8029" y="328460"/>
                  </a:lnTo>
                  <a:lnTo>
                    <a:pt x="43308" y="387575"/>
                  </a:lnTo>
                  <a:lnTo>
                    <a:pt x="78442" y="416954"/>
                  </a:lnTo>
                  <a:lnTo>
                    <a:pt x="104886" y="426700"/>
                  </a:lnTo>
                  <a:lnTo>
                    <a:pt x="132236" y="429861"/>
                  </a:lnTo>
                  <a:lnTo>
                    <a:pt x="175112" y="423894"/>
                  </a:lnTo>
                  <a:lnTo>
                    <a:pt x="222000" y="406658"/>
                  </a:lnTo>
                  <a:lnTo>
                    <a:pt x="275932" y="365493"/>
                  </a:lnTo>
                  <a:lnTo>
                    <a:pt x="305344" y="320824"/>
                  </a:lnTo>
                  <a:lnTo>
                    <a:pt x="327490" y="266322"/>
                  </a:lnTo>
                  <a:lnTo>
                    <a:pt x="333682" y="207171"/>
                  </a:lnTo>
                  <a:lnTo>
                    <a:pt x="331786" y="145401"/>
                  </a:lnTo>
                  <a:lnTo>
                    <a:pt x="314904" y="93122"/>
                  </a:lnTo>
                  <a:lnTo>
                    <a:pt x="290197" y="51678"/>
                  </a:lnTo>
                  <a:lnTo>
                    <a:pt x="255060" y="20942"/>
                  </a:lnTo>
                  <a:lnTo>
                    <a:pt x="215013" y="2606"/>
                  </a:lnTo>
                  <a:lnTo>
                    <a:pt x="187420" y="0"/>
                  </a:lnTo>
                  <a:lnTo>
                    <a:pt x="145694" y="2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92707" y="627176"/>
              <a:ext cx="423478" cy="455102"/>
            </a:xfrm>
            <a:custGeom>
              <a:avLst/>
              <a:gdLst/>
              <a:ahLst/>
              <a:cxnLst/>
              <a:rect l="0" t="0" r="0" b="0"/>
              <a:pathLst>
                <a:path w="423478" h="455102">
                  <a:moveTo>
                    <a:pt x="156101" y="46647"/>
                  </a:moveTo>
                  <a:lnTo>
                    <a:pt x="117583" y="56223"/>
                  </a:lnTo>
                  <a:lnTo>
                    <a:pt x="90356" y="74181"/>
                  </a:lnTo>
                  <a:lnTo>
                    <a:pt x="45538" y="121200"/>
                  </a:lnTo>
                  <a:lnTo>
                    <a:pt x="12051" y="181435"/>
                  </a:lnTo>
                  <a:lnTo>
                    <a:pt x="4341" y="205989"/>
                  </a:lnTo>
                  <a:lnTo>
                    <a:pt x="0" y="253867"/>
                  </a:lnTo>
                  <a:lnTo>
                    <a:pt x="1055" y="309647"/>
                  </a:lnTo>
                  <a:lnTo>
                    <a:pt x="21187" y="368483"/>
                  </a:lnTo>
                  <a:lnTo>
                    <a:pt x="36478" y="392066"/>
                  </a:lnTo>
                  <a:lnTo>
                    <a:pt x="84422" y="432683"/>
                  </a:lnTo>
                  <a:lnTo>
                    <a:pt x="111375" y="446336"/>
                  </a:lnTo>
                  <a:lnTo>
                    <a:pt x="169927" y="455101"/>
                  </a:lnTo>
                  <a:lnTo>
                    <a:pt x="202021" y="453960"/>
                  </a:lnTo>
                  <a:lnTo>
                    <a:pt x="257631" y="437283"/>
                  </a:lnTo>
                  <a:lnTo>
                    <a:pt x="294979" y="419755"/>
                  </a:lnTo>
                  <a:lnTo>
                    <a:pt x="357589" y="370316"/>
                  </a:lnTo>
                  <a:lnTo>
                    <a:pt x="392953" y="330381"/>
                  </a:lnTo>
                  <a:lnTo>
                    <a:pt x="414063" y="279122"/>
                  </a:lnTo>
                  <a:lnTo>
                    <a:pt x="423477" y="230822"/>
                  </a:lnTo>
                  <a:lnTo>
                    <a:pt x="421944" y="196743"/>
                  </a:lnTo>
                  <a:lnTo>
                    <a:pt x="403325" y="144673"/>
                  </a:lnTo>
                  <a:lnTo>
                    <a:pt x="359527" y="85421"/>
                  </a:lnTo>
                  <a:lnTo>
                    <a:pt x="309954" y="34718"/>
                  </a:lnTo>
                  <a:lnTo>
                    <a:pt x="278897" y="20236"/>
                  </a:lnTo>
                  <a:lnTo>
                    <a:pt x="220305" y="4862"/>
                  </a:lnTo>
                  <a:lnTo>
                    <a:pt x="195164" y="0"/>
                  </a:lnTo>
                  <a:lnTo>
                    <a:pt x="166630" y="4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3029288" y="2653137"/>
            <a:ext cx="360889" cy="554987"/>
          </a:xfrm>
          <a:custGeom>
            <a:avLst/>
            <a:gdLst/>
            <a:ahLst/>
            <a:cxnLst/>
            <a:rect l="0" t="0" r="0" b="0"/>
            <a:pathLst>
              <a:path w="360889" h="554987">
                <a:moveTo>
                  <a:pt x="55561" y="44"/>
                </a:moveTo>
                <a:lnTo>
                  <a:pt x="31842" y="62136"/>
                </a:lnTo>
                <a:lnTo>
                  <a:pt x="15954" y="103946"/>
                </a:lnTo>
                <a:lnTo>
                  <a:pt x="4423" y="120702"/>
                </a:lnTo>
                <a:lnTo>
                  <a:pt x="1582" y="120257"/>
                </a:lnTo>
                <a:lnTo>
                  <a:pt x="1545" y="104165"/>
                </a:lnTo>
                <a:lnTo>
                  <a:pt x="12223" y="55749"/>
                </a:lnTo>
                <a:lnTo>
                  <a:pt x="35649" y="14297"/>
                </a:lnTo>
                <a:lnTo>
                  <a:pt x="42286" y="6037"/>
                </a:lnTo>
                <a:lnTo>
                  <a:pt x="51391" y="1699"/>
                </a:lnTo>
                <a:lnTo>
                  <a:pt x="73985" y="0"/>
                </a:lnTo>
                <a:lnTo>
                  <a:pt x="93385" y="6264"/>
                </a:lnTo>
                <a:lnTo>
                  <a:pt x="101834" y="11209"/>
                </a:lnTo>
                <a:lnTo>
                  <a:pt x="124904" y="40527"/>
                </a:lnTo>
                <a:lnTo>
                  <a:pt x="153660" y="98421"/>
                </a:lnTo>
                <a:lnTo>
                  <a:pt x="172495" y="136038"/>
                </a:lnTo>
                <a:lnTo>
                  <a:pt x="183164" y="199436"/>
                </a:lnTo>
                <a:lnTo>
                  <a:pt x="189686" y="256825"/>
                </a:lnTo>
                <a:lnTo>
                  <a:pt x="188499" y="312823"/>
                </a:lnTo>
                <a:lnTo>
                  <a:pt x="183665" y="357816"/>
                </a:lnTo>
                <a:lnTo>
                  <a:pt x="177617" y="405109"/>
                </a:lnTo>
                <a:lnTo>
                  <a:pt x="162046" y="455415"/>
                </a:lnTo>
                <a:lnTo>
                  <a:pt x="128588" y="509921"/>
                </a:lnTo>
                <a:lnTo>
                  <a:pt x="104365" y="536514"/>
                </a:lnTo>
                <a:lnTo>
                  <a:pt x="85441" y="547701"/>
                </a:lnTo>
                <a:lnTo>
                  <a:pt x="49467" y="554986"/>
                </a:lnTo>
                <a:lnTo>
                  <a:pt x="29066" y="550452"/>
                </a:lnTo>
                <a:lnTo>
                  <a:pt x="20350" y="545967"/>
                </a:lnTo>
                <a:lnTo>
                  <a:pt x="7547" y="531625"/>
                </a:lnTo>
                <a:lnTo>
                  <a:pt x="2494" y="522887"/>
                </a:lnTo>
                <a:lnTo>
                  <a:pt x="0" y="503820"/>
                </a:lnTo>
                <a:lnTo>
                  <a:pt x="7932" y="462983"/>
                </a:lnTo>
                <a:lnTo>
                  <a:pt x="20354" y="445220"/>
                </a:lnTo>
                <a:lnTo>
                  <a:pt x="37574" y="430697"/>
                </a:lnTo>
                <a:lnTo>
                  <a:pt x="56926" y="420343"/>
                </a:lnTo>
                <a:lnTo>
                  <a:pt x="113586" y="412569"/>
                </a:lnTo>
                <a:lnTo>
                  <a:pt x="171052" y="411033"/>
                </a:lnTo>
                <a:lnTo>
                  <a:pt x="227463" y="416319"/>
                </a:lnTo>
                <a:lnTo>
                  <a:pt x="283666" y="419053"/>
                </a:lnTo>
                <a:lnTo>
                  <a:pt x="333589" y="409541"/>
                </a:lnTo>
                <a:lnTo>
                  <a:pt x="360888" y="4001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463875" y="2705823"/>
            <a:ext cx="1460952" cy="526426"/>
            <a:chOff x="3463875" y="2705823"/>
            <a:chExt cx="1460952" cy="526426"/>
          </a:xfrm>
        </p:grpSpPr>
        <p:sp>
          <p:nvSpPr>
            <p:cNvPr id="19" name="Freeform 18"/>
            <p:cNvSpPr/>
            <p:nvPr/>
          </p:nvSpPr>
          <p:spPr>
            <a:xfrm>
              <a:off x="3463875" y="2705823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61336"/>
                  </a:lnTo>
                  <a:lnTo>
                    <a:pt x="16080" y="223202"/>
                  </a:lnTo>
                  <a:lnTo>
                    <a:pt x="27310" y="281652"/>
                  </a:lnTo>
                  <a:lnTo>
                    <a:pt x="31489" y="330028"/>
                  </a:lnTo>
                  <a:lnTo>
                    <a:pt x="38446" y="376856"/>
                  </a:lnTo>
                  <a:lnTo>
                    <a:pt x="41028" y="431806"/>
                  </a:lnTo>
                  <a:lnTo>
                    <a:pt x="41900" y="484122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8350" y="2737409"/>
              <a:ext cx="259932" cy="484312"/>
            </a:xfrm>
            <a:custGeom>
              <a:avLst/>
              <a:gdLst/>
              <a:ahLst/>
              <a:cxnLst/>
              <a:rect l="0" t="0" r="0" b="0"/>
              <a:pathLst>
                <a:path w="259932" h="484312">
                  <a:moveTo>
                    <a:pt x="184023" y="0"/>
                  </a:moveTo>
                  <a:lnTo>
                    <a:pt x="120573" y="17958"/>
                  </a:lnTo>
                  <a:lnTo>
                    <a:pt x="59358" y="28547"/>
                  </a:lnTo>
                  <a:lnTo>
                    <a:pt x="32690" y="32575"/>
                  </a:lnTo>
                  <a:lnTo>
                    <a:pt x="13038" y="42164"/>
                  </a:lnTo>
                  <a:lnTo>
                    <a:pt x="6862" y="50336"/>
                  </a:lnTo>
                  <a:lnTo>
                    <a:pt x="0" y="71894"/>
                  </a:lnTo>
                  <a:lnTo>
                    <a:pt x="3999" y="131098"/>
                  </a:lnTo>
                  <a:lnTo>
                    <a:pt x="16055" y="185947"/>
                  </a:lnTo>
                  <a:lnTo>
                    <a:pt x="19402" y="197664"/>
                  </a:lnTo>
                  <a:lnTo>
                    <a:pt x="25142" y="203136"/>
                  </a:lnTo>
                  <a:lnTo>
                    <a:pt x="32479" y="204444"/>
                  </a:lnTo>
                  <a:lnTo>
                    <a:pt x="89154" y="193386"/>
                  </a:lnTo>
                  <a:lnTo>
                    <a:pt x="135766" y="193000"/>
                  </a:lnTo>
                  <a:lnTo>
                    <a:pt x="177394" y="206664"/>
                  </a:lnTo>
                  <a:lnTo>
                    <a:pt x="205585" y="226700"/>
                  </a:lnTo>
                  <a:lnTo>
                    <a:pt x="236072" y="267439"/>
                  </a:lnTo>
                  <a:lnTo>
                    <a:pt x="259035" y="320199"/>
                  </a:lnTo>
                  <a:lnTo>
                    <a:pt x="259931" y="361726"/>
                  </a:lnTo>
                  <a:lnTo>
                    <a:pt x="247198" y="403665"/>
                  </a:lnTo>
                  <a:lnTo>
                    <a:pt x="217429" y="440139"/>
                  </a:lnTo>
                  <a:lnTo>
                    <a:pt x="184562" y="467583"/>
                  </a:lnTo>
                  <a:lnTo>
                    <a:pt x="156966" y="476876"/>
                  </a:lnTo>
                  <a:lnTo>
                    <a:pt x="97180" y="482842"/>
                  </a:lnTo>
                  <a:lnTo>
                    <a:pt x="6820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528" y="3148020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6684" y="2747937"/>
              <a:ext cx="168457" cy="463735"/>
            </a:xfrm>
            <a:custGeom>
              <a:avLst/>
              <a:gdLst/>
              <a:ahLst/>
              <a:cxnLst/>
              <a:rect l="0" t="0" r="0" b="0"/>
              <a:pathLst>
                <a:path w="168457" h="463735">
                  <a:moveTo>
                    <a:pt x="168456" y="0"/>
                  </a:moveTo>
                  <a:lnTo>
                    <a:pt x="151645" y="19151"/>
                  </a:lnTo>
                  <a:lnTo>
                    <a:pt x="113230" y="76671"/>
                  </a:lnTo>
                  <a:lnTo>
                    <a:pt x="80891" y="137132"/>
                  </a:lnTo>
                  <a:lnTo>
                    <a:pt x="49239" y="200065"/>
                  </a:lnTo>
                  <a:lnTo>
                    <a:pt x="24883" y="263215"/>
                  </a:lnTo>
                  <a:lnTo>
                    <a:pt x="7060" y="315856"/>
                  </a:lnTo>
                  <a:lnTo>
                    <a:pt x="2092" y="364209"/>
                  </a:lnTo>
                  <a:lnTo>
                    <a:pt x="8819" y="418213"/>
                  </a:lnTo>
                  <a:lnTo>
                    <a:pt x="14838" y="440897"/>
                  </a:lnTo>
                  <a:lnTo>
                    <a:pt x="20420" y="449519"/>
                  </a:lnTo>
                  <a:lnTo>
                    <a:pt x="35982" y="462219"/>
                  </a:lnTo>
                  <a:lnTo>
                    <a:pt x="45045" y="463734"/>
                  </a:lnTo>
                  <a:lnTo>
                    <a:pt x="64473" y="459178"/>
                  </a:lnTo>
                  <a:lnTo>
                    <a:pt x="95142" y="443459"/>
                  </a:lnTo>
                  <a:lnTo>
                    <a:pt x="120867" y="418395"/>
                  </a:lnTo>
                  <a:lnTo>
                    <a:pt x="137718" y="383152"/>
                  </a:lnTo>
                  <a:lnTo>
                    <a:pt x="144530" y="337485"/>
                  </a:lnTo>
                  <a:lnTo>
                    <a:pt x="139885" y="310261"/>
                  </a:lnTo>
                  <a:lnTo>
                    <a:pt x="135370" y="298088"/>
                  </a:lnTo>
                  <a:lnTo>
                    <a:pt x="127681" y="289972"/>
                  </a:lnTo>
                  <a:lnTo>
                    <a:pt x="106660" y="280955"/>
                  </a:lnTo>
                  <a:lnTo>
                    <a:pt x="62928" y="281468"/>
                  </a:lnTo>
                  <a:lnTo>
                    <a:pt x="39276" y="28926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4124" y="2822902"/>
              <a:ext cx="260703" cy="409347"/>
            </a:xfrm>
            <a:custGeom>
              <a:avLst/>
              <a:gdLst/>
              <a:ahLst/>
              <a:cxnLst/>
              <a:rect l="0" t="0" r="0" b="0"/>
              <a:pathLst>
                <a:path w="260703" h="409347">
                  <a:moveTo>
                    <a:pt x="0" y="19792"/>
                  </a:moveTo>
                  <a:lnTo>
                    <a:pt x="58617" y="14203"/>
                  </a:lnTo>
                  <a:lnTo>
                    <a:pt x="121196" y="3003"/>
                  </a:lnTo>
                  <a:lnTo>
                    <a:pt x="172521" y="0"/>
                  </a:lnTo>
                  <a:lnTo>
                    <a:pt x="222433" y="279"/>
                  </a:lnTo>
                  <a:lnTo>
                    <a:pt x="248598" y="4491"/>
                  </a:lnTo>
                  <a:lnTo>
                    <a:pt x="255809" y="9591"/>
                  </a:lnTo>
                  <a:lnTo>
                    <a:pt x="259447" y="16501"/>
                  </a:lnTo>
                  <a:lnTo>
                    <a:pt x="260702" y="24617"/>
                  </a:lnTo>
                  <a:lnTo>
                    <a:pt x="247076" y="77330"/>
                  </a:lnTo>
                  <a:lnTo>
                    <a:pt x="222714" y="134864"/>
                  </a:lnTo>
                  <a:lnTo>
                    <a:pt x="200716" y="191270"/>
                  </a:lnTo>
                  <a:lnTo>
                    <a:pt x="175347" y="250430"/>
                  </a:lnTo>
                  <a:lnTo>
                    <a:pt x="163609" y="283881"/>
                  </a:lnTo>
                  <a:lnTo>
                    <a:pt x="153087" y="344673"/>
                  </a:lnTo>
                  <a:lnTo>
                    <a:pt x="139814" y="392381"/>
                  </a:lnTo>
                  <a:lnTo>
                    <a:pt x="136870" y="409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772540" y="3317352"/>
            <a:ext cx="1354632" cy="354113"/>
          </a:xfrm>
          <a:custGeom>
            <a:avLst/>
            <a:gdLst/>
            <a:ahLst/>
            <a:cxnLst/>
            <a:rect l="0" t="0" r="0" b="0"/>
            <a:pathLst>
              <a:path w="1354632" h="354113">
                <a:moveTo>
                  <a:pt x="1354631" y="20181"/>
                </a:moveTo>
                <a:lnTo>
                  <a:pt x="1346297" y="57659"/>
                </a:lnTo>
                <a:lnTo>
                  <a:pt x="1338947" y="103494"/>
                </a:lnTo>
                <a:lnTo>
                  <a:pt x="1311376" y="156931"/>
                </a:lnTo>
                <a:lnTo>
                  <a:pt x="1270303" y="220212"/>
                </a:lnTo>
                <a:lnTo>
                  <a:pt x="1246196" y="248686"/>
                </a:lnTo>
                <a:lnTo>
                  <a:pt x="1201020" y="279268"/>
                </a:lnTo>
                <a:lnTo>
                  <a:pt x="1160808" y="295169"/>
                </a:lnTo>
                <a:lnTo>
                  <a:pt x="1136296" y="297206"/>
                </a:lnTo>
                <a:lnTo>
                  <a:pt x="1086375" y="288982"/>
                </a:lnTo>
                <a:lnTo>
                  <a:pt x="1047095" y="267687"/>
                </a:lnTo>
                <a:lnTo>
                  <a:pt x="1018234" y="246634"/>
                </a:lnTo>
                <a:lnTo>
                  <a:pt x="965312" y="186139"/>
                </a:lnTo>
                <a:lnTo>
                  <a:pt x="931182" y="128430"/>
                </a:lnTo>
                <a:lnTo>
                  <a:pt x="909545" y="73214"/>
                </a:lnTo>
                <a:lnTo>
                  <a:pt x="904659" y="69574"/>
                </a:lnTo>
                <a:lnTo>
                  <a:pt x="899061" y="70657"/>
                </a:lnTo>
                <a:lnTo>
                  <a:pt x="892990" y="74889"/>
                </a:lnTo>
                <a:lnTo>
                  <a:pt x="886245" y="92069"/>
                </a:lnTo>
                <a:lnTo>
                  <a:pt x="876325" y="135637"/>
                </a:lnTo>
                <a:lnTo>
                  <a:pt x="841539" y="199134"/>
                </a:lnTo>
                <a:lnTo>
                  <a:pt x="820978" y="225153"/>
                </a:lnTo>
                <a:lnTo>
                  <a:pt x="794479" y="242091"/>
                </a:lnTo>
                <a:lnTo>
                  <a:pt x="771492" y="244370"/>
                </a:lnTo>
                <a:lnTo>
                  <a:pt x="745678" y="240314"/>
                </a:lnTo>
                <a:lnTo>
                  <a:pt x="718607" y="230712"/>
                </a:lnTo>
                <a:lnTo>
                  <a:pt x="697217" y="215526"/>
                </a:lnTo>
                <a:lnTo>
                  <a:pt x="664421" y="177181"/>
                </a:lnTo>
                <a:lnTo>
                  <a:pt x="630312" y="114856"/>
                </a:lnTo>
                <a:lnTo>
                  <a:pt x="598505" y="51760"/>
                </a:lnTo>
                <a:lnTo>
                  <a:pt x="593184" y="49423"/>
                </a:lnTo>
                <a:lnTo>
                  <a:pt x="588466" y="52544"/>
                </a:lnTo>
                <a:lnTo>
                  <a:pt x="580105" y="69660"/>
                </a:lnTo>
                <a:lnTo>
                  <a:pt x="565205" y="125188"/>
                </a:lnTo>
                <a:lnTo>
                  <a:pt x="545408" y="181563"/>
                </a:lnTo>
                <a:lnTo>
                  <a:pt x="526203" y="236589"/>
                </a:lnTo>
                <a:lnTo>
                  <a:pt x="501092" y="279348"/>
                </a:lnTo>
                <a:lnTo>
                  <a:pt x="456525" y="325152"/>
                </a:lnTo>
                <a:lnTo>
                  <a:pt x="427180" y="343340"/>
                </a:lnTo>
                <a:lnTo>
                  <a:pt x="404307" y="350981"/>
                </a:lnTo>
                <a:lnTo>
                  <a:pt x="359715" y="354112"/>
                </a:lnTo>
                <a:lnTo>
                  <a:pt x="316347" y="346981"/>
                </a:lnTo>
                <a:lnTo>
                  <a:pt x="276201" y="329400"/>
                </a:lnTo>
                <a:lnTo>
                  <a:pt x="232844" y="288109"/>
                </a:lnTo>
                <a:lnTo>
                  <a:pt x="196661" y="232181"/>
                </a:lnTo>
                <a:lnTo>
                  <a:pt x="162592" y="169892"/>
                </a:lnTo>
                <a:lnTo>
                  <a:pt x="141662" y="114701"/>
                </a:lnTo>
                <a:lnTo>
                  <a:pt x="116875" y="53122"/>
                </a:lnTo>
                <a:lnTo>
                  <a:pt x="109246" y="31312"/>
                </a:lnTo>
                <a:lnTo>
                  <a:pt x="103235" y="26432"/>
                </a:lnTo>
                <a:lnTo>
                  <a:pt x="95717" y="25518"/>
                </a:lnTo>
                <a:lnTo>
                  <a:pt x="87196" y="27249"/>
                </a:lnTo>
                <a:lnTo>
                  <a:pt x="80346" y="31912"/>
                </a:lnTo>
                <a:lnTo>
                  <a:pt x="69614" y="46452"/>
                </a:lnTo>
                <a:lnTo>
                  <a:pt x="49488" y="102901"/>
                </a:lnTo>
                <a:lnTo>
                  <a:pt x="31601" y="156853"/>
                </a:lnTo>
                <a:lnTo>
                  <a:pt x="19866" y="187408"/>
                </a:lnTo>
                <a:lnTo>
                  <a:pt x="8420" y="204079"/>
                </a:lnTo>
                <a:lnTo>
                  <a:pt x="4431" y="204781"/>
                </a:lnTo>
                <a:lnTo>
                  <a:pt x="1772" y="200570"/>
                </a:lnTo>
                <a:lnTo>
                  <a:pt x="0" y="193083"/>
                </a:lnTo>
                <a:lnTo>
                  <a:pt x="5560" y="154681"/>
                </a:lnTo>
                <a:lnTo>
                  <a:pt x="21296" y="95186"/>
                </a:lnTo>
                <a:lnTo>
                  <a:pt x="36283" y="53194"/>
                </a:lnTo>
                <a:lnTo>
                  <a:pt x="67268" y="8223"/>
                </a:lnTo>
                <a:lnTo>
                  <a:pt x="75249" y="2851"/>
                </a:lnTo>
                <a:lnTo>
                  <a:pt x="93475" y="0"/>
                </a:lnTo>
                <a:lnTo>
                  <a:pt x="110155" y="5753"/>
                </a:lnTo>
                <a:lnTo>
                  <a:pt x="159410" y="38701"/>
                </a:lnTo>
                <a:lnTo>
                  <a:pt x="175439" y="517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158833" y="4390383"/>
            <a:ext cx="2408072" cy="673825"/>
            <a:chOff x="3158833" y="4390383"/>
            <a:chExt cx="2408072" cy="673825"/>
          </a:xfrm>
        </p:grpSpPr>
        <p:sp>
          <p:nvSpPr>
            <p:cNvPr id="26" name="Freeform 25"/>
            <p:cNvSpPr/>
            <p:nvPr/>
          </p:nvSpPr>
          <p:spPr>
            <a:xfrm>
              <a:off x="3158833" y="4390383"/>
              <a:ext cx="402642" cy="586555"/>
            </a:xfrm>
            <a:custGeom>
              <a:avLst/>
              <a:gdLst/>
              <a:ahLst/>
              <a:cxnLst/>
              <a:rect l="0" t="0" r="0" b="0"/>
              <a:pathLst>
                <a:path w="402642" h="586555">
                  <a:moveTo>
                    <a:pt x="157643" y="31586"/>
                  </a:moveTo>
                  <a:lnTo>
                    <a:pt x="113681" y="66483"/>
                  </a:lnTo>
                  <a:lnTo>
                    <a:pt x="82626" y="105939"/>
                  </a:lnTo>
                  <a:lnTo>
                    <a:pt x="48950" y="163603"/>
                  </a:lnTo>
                  <a:lnTo>
                    <a:pt x="26382" y="224083"/>
                  </a:lnTo>
                  <a:lnTo>
                    <a:pt x="7011" y="283276"/>
                  </a:lnTo>
                  <a:lnTo>
                    <a:pt x="1157" y="341828"/>
                  </a:lnTo>
                  <a:lnTo>
                    <a:pt x="0" y="402787"/>
                  </a:lnTo>
                  <a:lnTo>
                    <a:pt x="5361" y="465218"/>
                  </a:lnTo>
                  <a:lnTo>
                    <a:pt x="26091" y="520271"/>
                  </a:lnTo>
                  <a:lnTo>
                    <a:pt x="47045" y="548128"/>
                  </a:lnTo>
                  <a:lnTo>
                    <a:pt x="74961" y="570030"/>
                  </a:lnTo>
                  <a:lnTo>
                    <a:pt x="106628" y="583279"/>
                  </a:lnTo>
                  <a:lnTo>
                    <a:pt x="145127" y="586554"/>
                  </a:lnTo>
                  <a:lnTo>
                    <a:pt x="185000" y="579466"/>
                  </a:lnTo>
                  <a:lnTo>
                    <a:pt x="241314" y="550120"/>
                  </a:lnTo>
                  <a:lnTo>
                    <a:pt x="295928" y="503212"/>
                  </a:lnTo>
                  <a:lnTo>
                    <a:pt x="344223" y="440989"/>
                  </a:lnTo>
                  <a:lnTo>
                    <a:pt x="374653" y="385806"/>
                  </a:lnTo>
                  <a:lnTo>
                    <a:pt x="390529" y="338271"/>
                  </a:lnTo>
                  <a:lnTo>
                    <a:pt x="402641" y="287142"/>
                  </a:lnTo>
                  <a:lnTo>
                    <a:pt x="402461" y="234948"/>
                  </a:lnTo>
                  <a:lnTo>
                    <a:pt x="397985" y="173315"/>
                  </a:lnTo>
                  <a:lnTo>
                    <a:pt x="376997" y="119200"/>
                  </a:lnTo>
                  <a:lnTo>
                    <a:pt x="342247" y="70853"/>
                  </a:lnTo>
                  <a:lnTo>
                    <a:pt x="300953" y="34143"/>
                  </a:lnTo>
                  <a:lnTo>
                    <a:pt x="248083" y="9604"/>
                  </a:lnTo>
                  <a:lnTo>
                    <a:pt x="199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18468" y="4885223"/>
              <a:ext cx="55978" cy="72729"/>
            </a:xfrm>
            <a:custGeom>
              <a:avLst/>
              <a:gdLst/>
              <a:ahLst/>
              <a:cxnLst/>
              <a:rect l="0" t="0" r="0" b="0"/>
              <a:pathLst>
                <a:path w="55978" h="72729">
                  <a:moveTo>
                    <a:pt x="55977" y="10528"/>
                  </a:moveTo>
                  <a:lnTo>
                    <a:pt x="39210" y="4939"/>
                  </a:lnTo>
                  <a:lnTo>
                    <a:pt x="31931" y="5632"/>
                  </a:lnTo>
                  <a:lnTo>
                    <a:pt x="17604" y="12641"/>
                  </a:lnTo>
                  <a:lnTo>
                    <a:pt x="6557" y="26675"/>
                  </a:lnTo>
                  <a:lnTo>
                    <a:pt x="1974" y="35331"/>
                  </a:lnTo>
                  <a:lnTo>
                    <a:pt x="0" y="54307"/>
                  </a:lnTo>
                  <a:lnTo>
                    <a:pt x="1112" y="64281"/>
                  </a:lnTo>
                  <a:lnTo>
                    <a:pt x="5362" y="69760"/>
                  </a:lnTo>
                  <a:lnTo>
                    <a:pt x="11705" y="72243"/>
                  </a:lnTo>
                  <a:lnTo>
                    <a:pt x="19444" y="72728"/>
                  </a:lnTo>
                  <a:lnTo>
                    <a:pt x="25772" y="69542"/>
                  </a:lnTo>
                  <a:lnTo>
                    <a:pt x="35924" y="56643"/>
                  </a:lnTo>
                  <a:lnTo>
                    <a:pt x="38096" y="39212"/>
                  </a:lnTo>
                  <a:lnTo>
                    <a:pt x="34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49078" y="4418968"/>
              <a:ext cx="288622" cy="541898"/>
            </a:xfrm>
            <a:custGeom>
              <a:avLst/>
              <a:gdLst/>
              <a:ahLst/>
              <a:cxnLst/>
              <a:rect l="0" t="0" r="0" b="0"/>
              <a:pathLst>
                <a:path w="288622" h="541898">
                  <a:moveTo>
                    <a:pt x="56994" y="87229"/>
                  </a:moveTo>
                  <a:lnTo>
                    <a:pt x="36751" y="131191"/>
                  </a:lnTo>
                  <a:lnTo>
                    <a:pt x="32970" y="132915"/>
                  </a:lnTo>
                  <a:lnTo>
                    <a:pt x="30449" y="129384"/>
                  </a:lnTo>
                  <a:lnTo>
                    <a:pt x="28769" y="122351"/>
                  </a:lnTo>
                  <a:lnTo>
                    <a:pt x="37304" y="59113"/>
                  </a:lnTo>
                  <a:lnTo>
                    <a:pt x="44733" y="37298"/>
                  </a:lnTo>
                  <a:lnTo>
                    <a:pt x="55834" y="19804"/>
                  </a:lnTo>
                  <a:lnTo>
                    <a:pt x="71686" y="7349"/>
                  </a:lnTo>
                  <a:lnTo>
                    <a:pt x="80827" y="2390"/>
                  </a:lnTo>
                  <a:lnTo>
                    <a:pt x="103461" y="0"/>
                  </a:lnTo>
                  <a:lnTo>
                    <a:pt x="126779" y="4006"/>
                  </a:lnTo>
                  <a:lnTo>
                    <a:pt x="144942" y="13586"/>
                  </a:lnTo>
                  <a:lnTo>
                    <a:pt x="157693" y="28762"/>
                  </a:lnTo>
                  <a:lnTo>
                    <a:pt x="179223" y="79659"/>
                  </a:lnTo>
                  <a:lnTo>
                    <a:pt x="190176" y="126450"/>
                  </a:lnTo>
                  <a:lnTo>
                    <a:pt x="198491" y="184247"/>
                  </a:lnTo>
                  <a:lnTo>
                    <a:pt x="195755" y="243486"/>
                  </a:lnTo>
                  <a:lnTo>
                    <a:pt x="191119" y="303491"/>
                  </a:lnTo>
                  <a:lnTo>
                    <a:pt x="174786" y="361502"/>
                  </a:lnTo>
                  <a:lnTo>
                    <a:pt x="147635" y="417530"/>
                  </a:lnTo>
                  <a:lnTo>
                    <a:pt x="120002" y="473398"/>
                  </a:lnTo>
                  <a:lnTo>
                    <a:pt x="101530" y="501776"/>
                  </a:lnTo>
                  <a:lnTo>
                    <a:pt x="75649" y="525003"/>
                  </a:lnTo>
                  <a:lnTo>
                    <a:pt x="45754" y="541113"/>
                  </a:lnTo>
                  <a:lnTo>
                    <a:pt x="35463" y="541897"/>
                  </a:lnTo>
                  <a:lnTo>
                    <a:pt x="14669" y="536528"/>
                  </a:lnTo>
                  <a:lnTo>
                    <a:pt x="7721" y="529481"/>
                  </a:lnTo>
                  <a:lnTo>
                    <a:pt x="0" y="509173"/>
                  </a:lnTo>
                  <a:lnTo>
                    <a:pt x="1243" y="471432"/>
                  </a:lnTo>
                  <a:lnTo>
                    <a:pt x="12328" y="450618"/>
                  </a:lnTo>
                  <a:lnTo>
                    <a:pt x="28954" y="434738"/>
                  </a:lnTo>
                  <a:lnTo>
                    <a:pt x="48041" y="423781"/>
                  </a:lnTo>
                  <a:lnTo>
                    <a:pt x="74462" y="421252"/>
                  </a:lnTo>
                  <a:lnTo>
                    <a:pt x="127905" y="429159"/>
                  </a:lnTo>
                  <a:lnTo>
                    <a:pt x="182969" y="445396"/>
                  </a:lnTo>
                  <a:lnTo>
                    <a:pt x="217933" y="452665"/>
                  </a:lnTo>
                  <a:lnTo>
                    <a:pt x="254809" y="451700"/>
                  </a:lnTo>
                  <a:lnTo>
                    <a:pt x="288621" y="445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95626" y="4485140"/>
              <a:ext cx="21059" cy="431669"/>
            </a:xfrm>
            <a:custGeom>
              <a:avLst/>
              <a:gdLst/>
              <a:ahLst/>
              <a:cxnLst/>
              <a:rect l="0" t="0" r="0" b="0"/>
              <a:pathLst>
                <a:path w="21059" h="431669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90" y="171186"/>
                  </a:lnTo>
                  <a:lnTo>
                    <a:pt x="9554" y="227963"/>
                  </a:lnTo>
                  <a:lnTo>
                    <a:pt x="10337" y="284239"/>
                  </a:lnTo>
                  <a:lnTo>
                    <a:pt x="10472" y="332613"/>
                  </a:lnTo>
                  <a:lnTo>
                    <a:pt x="13632" y="385161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5140" y="4464082"/>
              <a:ext cx="228149" cy="470418"/>
            </a:xfrm>
            <a:custGeom>
              <a:avLst/>
              <a:gdLst/>
              <a:ahLst/>
              <a:cxnLst/>
              <a:rect l="0" t="0" r="0" b="0"/>
              <a:pathLst>
                <a:path w="228149" h="470418">
                  <a:moveTo>
                    <a:pt x="168456" y="0"/>
                  </a:moveTo>
                  <a:lnTo>
                    <a:pt x="113411" y="17959"/>
                  </a:lnTo>
                  <a:lnTo>
                    <a:pt x="53943" y="35149"/>
                  </a:lnTo>
                  <a:lnTo>
                    <a:pt x="35283" y="48378"/>
                  </a:lnTo>
                  <a:lnTo>
                    <a:pt x="27031" y="56818"/>
                  </a:lnTo>
                  <a:lnTo>
                    <a:pt x="17863" y="78675"/>
                  </a:lnTo>
                  <a:lnTo>
                    <a:pt x="11977" y="136424"/>
                  </a:lnTo>
                  <a:lnTo>
                    <a:pt x="10958" y="181322"/>
                  </a:lnTo>
                  <a:lnTo>
                    <a:pt x="13154" y="187562"/>
                  </a:lnTo>
                  <a:lnTo>
                    <a:pt x="16958" y="188213"/>
                  </a:lnTo>
                  <a:lnTo>
                    <a:pt x="65626" y="155806"/>
                  </a:lnTo>
                  <a:lnTo>
                    <a:pt x="101073" y="149891"/>
                  </a:lnTo>
                  <a:lnTo>
                    <a:pt x="124470" y="154746"/>
                  </a:lnTo>
                  <a:lnTo>
                    <a:pt x="186229" y="181825"/>
                  </a:lnTo>
                  <a:lnTo>
                    <a:pt x="200921" y="195455"/>
                  </a:lnTo>
                  <a:lnTo>
                    <a:pt x="215770" y="224029"/>
                  </a:lnTo>
                  <a:lnTo>
                    <a:pt x="228148" y="275014"/>
                  </a:lnTo>
                  <a:lnTo>
                    <a:pt x="227476" y="316232"/>
                  </a:lnTo>
                  <a:lnTo>
                    <a:pt x="216749" y="358081"/>
                  </a:lnTo>
                  <a:lnTo>
                    <a:pt x="192163" y="408554"/>
                  </a:lnTo>
                  <a:lnTo>
                    <a:pt x="166121" y="441587"/>
                  </a:lnTo>
                  <a:lnTo>
                    <a:pt x="136179" y="462424"/>
                  </a:lnTo>
                  <a:lnTo>
                    <a:pt x="93901" y="470417"/>
                  </a:lnTo>
                  <a:lnTo>
                    <a:pt x="67470" y="466048"/>
                  </a:lnTo>
                  <a:lnTo>
                    <a:pt x="9736" y="43722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91481" y="4516725"/>
              <a:ext cx="200931" cy="478863"/>
            </a:xfrm>
            <a:custGeom>
              <a:avLst/>
              <a:gdLst/>
              <a:ahLst/>
              <a:cxnLst/>
              <a:rect l="0" t="0" r="0" b="0"/>
              <a:pathLst>
                <a:path w="200931" h="478863">
                  <a:moveTo>
                    <a:pt x="120084" y="0"/>
                  </a:moveTo>
                  <a:lnTo>
                    <a:pt x="103273" y="19151"/>
                  </a:lnTo>
                  <a:lnTo>
                    <a:pt x="70585" y="78806"/>
                  </a:lnTo>
                  <a:lnTo>
                    <a:pt x="42802" y="142082"/>
                  </a:lnTo>
                  <a:lnTo>
                    <a:pt x="22966" y="194697"/>
                  </a:lnTo>
                  <a:lnTo>
                    <a:pt x="9160" y="253050"/>
                  </a:lnTo>
                  <a:lnTo>
                    <a:pt x="0" y="307905"/>
                  </a:lnTo>
                  <a:lnTo>
                    <a:pt x="3655" y="360033"/>
                  </a:lnTo>
                  <a:lnTo>
                    <a:pt x="18490" y="420161"/>
                  </a:lnTo>
                  <a:lnTo>
                    <a:pt x="36949" y="456725"/>
                  </a:lnTo>
                  <a:lnTo>
                    <a:pt x="43604" y="465920"/>
                  </a:lnTo>
                  <a:lnTo>
                    <a:pt x="52719" y="472051"/>
                  </a:lnTo>
                  <a:lnTo>
                    <a:pt x="75326" y="478862"/>
                  </a:lnTo>
                  <a:lnTo>
                    <a:pt x="97852" y="475650"/>
                  </a:lnTo>
                  <a:lnTo>
                    <a:pt x="119561" y="465254"/>
                  </a:lnTo>
                  <a:lnTo>
                    <a:pt x="162094" y="426864"/>
                  </a:lnTo>
                  <a:lnTo>
                    <a:pt x="180869" y="401457"/>
                  </a:lnTo>
                  <a:lnTo>
                    <a:pt x="196846" y="360846"/>
                  </a:lnTo>
                  <a:lnTo>
                    <a:pt x="200930" y="320347"/>
                  </a:lnTo>
                  <a:lnTo>
                    <a:pt x="189366" y="263804"/>
                  </a:lnTo>
                  <a:lnTo>
                    <a:pt x="182649" y="256588"/>
                  </a:lnTo>
                  <a:lnTo>
                    <a:pt x="162708" y="248570"/>
                  </a:lnTo>
                  <a:lnTo>
                    <a:pt x="153180" y="248771"/>
                  </a:lnTo>
                  <a:lnTo>
                    <a:pt x="136353" y="255234"/>
                  </a:lnTo>
                  <a:lnTo>
                    <a:pt x="79053" y="308215"/>
                  </a:lnTo>
                  <a:lnTo>
                    <a:pt x="569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5834" y="4503562"/>
              <a:ext cx="271071" cy="560646"/>
            </a:xfrm>
            <a:custGeom>
              <a:avLst/>
              <a:gdLst/>
              <a:ahLst/>
              <a:cxnLst/>
              <a:rect l="0" t="0" r="0" b="0"/>
              <a:pathLst>
                <a:path w="271071" h="560646">
                  <a:moveTo>
                    <a:pt x="0" y="23691"/>
                  </a:moveTo>
                  <a:lnTo>
                    <a:pt x="16768" y="34870"/>
                  </a:lnTo>
                  <a:lnTo>
                    <a:pt x="55141" y="41822"/>
                  </a:lnTo>
                  <a:lnTo>
                    <a:pt x="117875" y="36030"/>
                  </a:lnTo>
                  <a:lnTo>
                    <a:pt x="172372" y="28988"/>
                  </a:lnTo>
                  <a:lnTo>
                    <a:pt x="230756" y="4603"/>
                  </a:lnTo>
                  <a:lnTo>
                    <a:pt x="241575" y="437"/>
                  </a:lnTo>
                  <a:lnTo>
                    <a:pt x="251127" y="0"/>
                  </a:lnTo>
                  <a:lnTo>
                    <a:pt x="267979" y="5753"/>
                  </a:lnTo>
                  <a:lnTo>
                    <a:pt x="271070" y="11732"/>
                  </a:lnTo>
                  <a:lnTo>
                    <a:pt x="270790" y="19228"/>
                  </a:lnTo>
                  <a:lnTo>
                    <a:pt x="248569" y="73840"/>
                  </a:lnTo>
                  <a:lnTo>
                    <a:pt x="228500" y="128648"/>
                  </a:lnTo>
                  <a:lnTo>
                    <a:pt x="214155" y="179431"/>
                  </a:lnTo>
                  <a:lnTo>
                    <a:pt x="196936" y="234523"/>
                  </a:lnTo>
                  <a:lnTo>
                    <a:pt x="176942" y="290465"/>
                  </a:lnTo>
                  <a:lnTo>
                    <a:pt x="161727" y="347746"/>
                  </a:lnTo>
                  <a:lnTo>
                    <a:pt x="147456" y="407933"/>
                  </a:lnTo>
                  <a:lnTo>
                    <a:pt x="133372" y="459900"/>
                  </a:lnTo>
                  <a:lnTo>
                    <a:pt x="115815" y="517742"/>
                  </a:lnTo>
                  <a:lnTo>
                    <a:pt x="105285" y="560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274681" y="210569"/>
            <a:ext cx="6955713" cy="873867"/>
            <a:chOff x="1274681" y="210569"/>
            <a:chExt cx="6955713" cy="873867"/>
          </a:xfrm>
        </p:grpSpPr>
        <p:sp>
          <p:nvSpPr>
            <p:cNvPr id="2" name="Freeform 1"/>
            <p:cNvSpPr/>
            <p:nvPr/>
          </p:nvSpPr>
          <p:spPr>
            <a:xfrm>
              <a:off x="1274681" y="210569"/>
              <a:ext cx="209838" cy="873867"/>
            </a:xfrm>
            <a:custGeom>
              <a:avLst/>
              <a:gdLst/>
              <a:ahLst/>
              <a:cxnLst/>
              <a:rect l="0" t="0" r="0" b="0"/>
              <a:pathLst>
                <a:path w="209838" h="873867">
                  <a:moveTo>
                    <a:pt x="209837" y="0"/>
                  </a:moveTo>
                  <a:lnTo>
                    <a:pt x="185790" y="17981"/>
                  </a:lnTo>
                  <a:lnTo>
                    <a:pt x="136168" y="79451"/>
                  </a:lnTo>
                  <a:lnTo>
                    <a:pt x="107112" y="138581"/>
                  </a:lnTo>
                  <a:lnTo>
                    <a:pt x="77631" y="195527"/>
                  </a:lnTo>
                  <a:lnTo>
                    <a:pt x="60700" y="227170"/>
                  </a:lnTo>
                  <a:lnTo>
                    <a:pt x="48797" y="246024"/>
                  </a:lnTo>
                  <a:lnTo>
                    <a:pt x="27857" y="304219"/>
                  </a:lnTo>
                  <a:lnTo>
                    <a:pt x="12983" y="360943"/>
                  </a:lnTo>
                  <a:lnTo>
                    <a:pt x="4836" y="414709"/>
                  </a:lnTo>
                  <a:lnTo>
                    <a:pt x="917" y="473177"/>
                  </a:lnTo>
                  <a:lnTo>
                    <a:pt x="0" y="518747"/>
                  </a:lnTo>
                  <a:lnTo>
                    <a:pt x="2604" y="577963"/>
                  </a:lnTo>
                  <a:lnTo>
                    <a:pt x="17254" y="640707"/>
                  </a:lnTo>
                  <a:lnTo>
                    <a:pt x="34420" y="694680"/>
                  </a:lnTo>
                  <a:lnTo>
                    <a:pt x="64052" y="750257"/>
                  </a:lnTo>
                  <a:lnTo>
                    <a:pt x="106382" y="806346"/>
                  </a:lnTo>
                  <a:lnTo>
                    <a:pt x="154316" y="856525"/>
                  </a:lnTo>
                  <a:lnTo>
                    <a:pt x="178251" y="87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85506" y="399851"/>
              <a:ext cx="414909" cy="540067"/>
            </a:xfrm>
            <a:custGeom>
              <a:avLst/>
              <a:gdLst/>
              <a:ahLst/>
              <a:cxnLst/>
              <a:rect l="0" t="0" r="0" b="0"/>
              <a:pathLst>
                <a:path w="414909" h="540067">
                  <a:moveTo>
                    <a:pt x="46411" y="10760"/>
                  </a:moveTo>
                  <a:lnTo>
                    <a:pt x="28452" y="71870"/>
                  </a:lnTo>
                  <a:lnTo>
                    <a:pt x="11262" y="126302"/>
                  </a:lnTo>
                  <a:lnTo>
                    <a:pt x="7770" y="129902"/>
                  </a:lnTo>
                  <a:lnTo>
                    <a:pt x="4273" y="128792"/>
                  </a:lnTo>
                  <a:lnTo>
                    <a:pt x="771" y="124543"/>
                  </a:lnTo>
                  <a:lnTo>
                    <a:pt x="0" y="107344"/>
                  </a:lnTo>
                  <a:lnTo>
                    <a:pt x="9037" y="63763"/>
                  </a:lnTo>
                  <a:lnTo>
                    <a:pt x="24289" y="31924"/>
                  </a:lnTo>
                  <a:lnTo>
                    <a:pt x="43208" y="13927"/>
                  </a:lnTo>
                  <a:lnTo>
                    <a:pt x="54804" y="5852"/>
                  </a:lnTo>
                  <a:lnTo>
                    <a:pt x="80167" y="0"/>
                  </a:lnTo>
                  <a:lnTo>
                    <a:pt x="93481" y="77"/>
                  </a:lnTo>
                  <a:lnTo>
                    <a:pt x="104697" y="3638"/>
                  </a:lnTo>
                  <a:lnTo>
                    <a:pt x="123398" y="16953"/>
                  </a:lnTo>
                  <a:lnTo>
                    <a:pt x="154468" y="70908"/>
                  </a:lnTo>
                  <a:lnTo>
                    <a:pt x="180016" y="131652"/>
                  </a:lnTo>
                  <a:lnTo>
                    <a:pt x="192842" y="179551"/>
                  </a:lnTo>
                  <a:lnTo>
                    <a:pt x="199229" y="222649"/>
                  </a:lnTo>
                  <a:lnTo>
                    <a:pt x="202067" y="269099"/>
                  </a:lnTo>
                  <a:lnTo>
                    <a:pt x="198076" y="318932"/>
                  </a:lnTo>
                  <a:lnTo>
                    <a:pt x="195074" y="372692"/>
                  </a:lnTo>
                  <a:lnTo>
                    <a:pt x="185654" y="428523"/>
                  </a:lnTo>
                  <a:lnTo>
                    <a:pt x="163504" y="489687"/>
                  </a:lnTo>
                  <a:lnTo>
                    <a:pt x="144016" y="519472"/>
                  </a:lnTo>
                  <a:lnTo>
                    <a:pt x="127225" y="532432"/>
                  </a:lnTo>
                  <a:lnTo>
                    <a:pt x="117834" y="537526"/>
                  </a:lnTo>
                  <a:lnTo>
                    <a:pt x="98042" y="540066"/>
                  </a:lnTo>
                  <a:lnTo>
                    <a:pt x="87850" y="539106"/>
                  </a:lnTo>
                  <a:lnTo>
                    <a:pt x="70288" y="528680"/>
                  </a:lnTo>
                  <a:lnTo>
                    <a:pt x="55853" y="511178"/>
                  </a:lnTo>
                  <a:lnTo>
                    <a:pt x="45538" y="487802"/>
                  </a:lnTo>
                  <a:lnTo>
                    <a:pt x="43293" y="461814"/>
                  </a:lnTo>
                  <a:lnTo>
                    <a:pt x="44332" y="448333"/>
                  </a:lnTo>
                  <a:lnTo>
                    <a:pt x="48535" y="438176"/>
                  </a:lnTo>
                  <a:lnTo>
                    <a:pt x="62563" y="423771"/>
                  </a:lnTo>
                  <a:lnTo>
                    <a:pt x="83615" y="416589"/>
                  </a:lnTo>
                  <a:lnTo>
                    <a:pt x="135258" y="411978"/>
                  </a:lnTo>
                  <a:lnTo>
                    <a:pt x="171002" y="416768"/>
                  </a:lnTo>
                  <a:lnTo>
                    <a:pt x="224096" y="436103"/>
                  </a:lnTo>
                  <a:lnTo>
                    <a:pt x="283457" y="452401"/>
                  </a:lnTo>
                  <a:lnTo>
                    <a:pt x="335260" y="461296"/>
                  </a:lnTo>
                  <a:lnTo>
                    <a:pt x="387043" y="454647"/>
                  </a:lnTo>
                  <a:lnTo>
                    <a:pt x="414908" y="442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64510" y="452725"/>
              <a:ext cx="184526" cy="487750"/>
            </a:xfrm>
            <a:custGeom>
              <a:avLst/>
              <a:gdLst/>
              <a:ahLst/>
              <a:cxnLst/>
              <a:rect l="0" t="0" r="0" b="0"/>
              <a:pathLst>
                <a:path w="184526" h="487750">
                  <a:moveTo>
                    <a:pt x="114889" y="0"/>
                  </a:moveTo>
                  <a:lnTo>
                    <a:pt x="86208" y="56215"/>
                  </a:lnTo>
                  <a:lnTo>
                    <a:pt x="64553" y="111666"/>
                  </a:lnTo>
                  <a:lnTo>
                    <a:pt x="45002" y="167910"/>
                  </a:lnTo>
                  <a:lnTo>
                    <a:pt x="27191" y="221026"/>
                  </a:lnTo>
                  <a:lnTo>
                    <a:pt x="13121" y="277669"/>
                  </a:lnTo>
                  <a:lnTo>
                    <a:pt x="2196" y="334438"/>
                  </a:lnTo>
                  <a:lnTo>
                    <a:pt x="0" y="385702"/>
                  </a:lnTo>
                  <a:lnTo>
                    <a:pt x="1826" y="415918"/>
                  </a:lnTo>
                  <a:lnTo>
                    <a:pt x="10436" y="444945"/>
                  </a:lnTo>
                  <a:lnTo>
                    <a:pt x="25181" y="464085"/>
                  </a:lnTo>
                  <a:lnTo>
                    <a:pt x="53214" y="481438"/>
                  </a:lnTo>
                  <a:lnTo>
                    <a:pt x="63243" y="485905"/>
                  </a:lnTo>
                  <a:lnTo>
                    <a:pt x="83746" y="487749"/>
                  </a:lnTo>
                  <a:lnTo>
                    <a:pt x="104557" y="483499"/>
                  </a:lnTo>
                  <a:lnTo>
                    <a:pt x="125505" y="473812"/>
                  </a:lnTo>
                  <a:lnTo>
                    <a:pt x="151439" y="449614"/>
                  </a:lnTo>
                  <a:lnTo>
                    <a:pt x="173941" y="420218"/>
                  </a:lnTo>
                  <a:lnTo>
                    <a:pt x="182079" y="396554"/>
                  </a:lnTo>
                  <a:lnTo>
                    <a:pt x="184525" y="371608"/>
                  </a:lnTo>
                  <a:lnTo>
                    <a:pt x="181713" y="348823"/>
                  </a:lnTo>
                  <a:lnTo>
                    <a:pt x="175816" y="341343"/>
                  </a:lnTo>
                  <a:lnTo>
                    <a:pt x="156785" y="333032"/>
                  </a:lnTo>
                  <a:lnTo>
                    <a:pt x="114174" y="333943"/>
                  </a:lnTo>
                  <a:lnTo>
                    <a:pt x="90784" y="341831"/>
                  </a:lnTo>
                  <a:lnTo>
                    <a:pt x="56705" y="365960"/>
                  </a:lnTo>
                  <a:lnTo>
                    <a:pt x="3066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32082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32165" y="452725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16932" y="60730"/>
                  </a:lnTo>
                  <a:lnTo>
                    <a:pt x="12426" y="107031"/>
                  </a:lnTo>
                  <a:lnTo>
                    <a:pt x="5502" y="167154"/>
                  </a:lnTo>
                  <a:lnTo>
                    <a:pt x="1630" y="220063"/>
                  </a:lnTo>
                  <a:lnTo>
                    <a:pt x="322" y="279862"/>
                  </a:lnTo>
                  <a:lnTo>
                    <a:pt x="64" y="342974"/>
                  </a:lnTo>
                  <a:lnTo>
                    <a:pt x="19" y="395640"/>
                  </a:lnTo>
                  <a:lnTo>
                    <a:pt x="4" y="45535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13212" y="473782"/>
              <a:ext cx="197897" cy="274671"/>
            </a:xfrm>
            <a:custGeom>
              <a:avLst/>
              <a:gdLst/>
              <a:ahLst/>
              <a:cxnLst/>
              <a:rect l="0" t="0" r="0" b="0"/>
              <a:pathLst>
                <a:path w="197897" h="274671">
                  <a:moveTo>
                    <a:pt x="197896" y="200041"/>
                  </a:moveTo>
                  <a:lnTo>
                    <a:pt x="142852" y="225235"/>
                  </a:lnTo>
                  <a:lnTo>
                    <a:pt x="91444" y="244706"/>
                  </a:lnTo>
                  <a:lnTo>
                    <a:pt x="30673" y="274077"/>
                  </a:lnTo>
                  <a:lnTo>
                    <a:pt x="8931" y="274670"/>
                  </a:lnTo>
                  <a:lnTo>
                    <a:pt x="2900" y="269681"/>
                  </a:lnTo>
                  <a:lnTo>
                    <a:pt x="48" y="261676"/>
                  </a:lnTo>
                  <a:lnTo>
                    <a:pt x="0" y="241472"/>
                  </a:lnTo>
                  <a:lnTo>
                    <a:pt x="12637" y="178245"/>
                  </a:lnTo>
                  <a:lnTo>
                    <a:pt x="34483" y="119870"/>
                  </a:lnTo>
                  <a:lnTo>
                    <a:pt x="58209" y="63279"/>
                  </a:lnTo>
                  <a:lnTo>
                    <a:pt x="82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96328" y="568538"/>
              <a:ext cx="20191" cy="221100"/>
            </a:xfrm>
            <a:custGeom>
              <a:avLst/>
              <a:gdLst/>
              <a:ahLst/>
              <a:cxnLst/>
              <a:rect l="0" t="0" r="0" b="0"/>
              <a:pathLst>
                <a:path w="20191" h="221100">
                  <a:moveTo>
                    <a:pt x="20190" y="0"/>
                  </a:moveTo>
                  <a:lnTo>
                    <a:pt x="9011" y="16768"/>
                  </a:lnTo>
                  <a:lnTo>
                    <a:pt x="2060" y="55141"/>
                  </a:lnTo>
                  <a:lnTo>
                    <a:pt x="0" y="103556"/>
                  </a:lnTo>
                  <a:lnTo>
                    <a:pt x="474" y="162742"/>
                  </a:lnTo>
                  <a:lnTo>
                    <a:pt x="966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21761" y="66329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89"/>
                  </a:lnTo>
                  <a:lnTo>
                    <a:pt x="96610" y="16788"/>
                  </a:lnTo>
                  <a:lnTo>
                    <a:pt x="3680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2139" y="376444"/>
              <a:ext cx="312702" cy="503478"/>
            </a:xfrm>
            <a:custGeom>
              <a:avLst/>
              <a:gdLst/>
              <a:ahLst/>
              <a:cxnLst/>
              <a:rect l="0" t="0" r="0" b="0"/>
              <a:pathLst>
                <a:path w="312702" h="503478">
                  <a:moveTo>
                    <a:pt x="53975" y="13110"/>
                  </a:moveTo>
                  <a:lnTo>
                    <a:pt x="11313" y="67224"/>
                  </a:lnTo>
                  <a:lnTo>
                    <a:pt x="1089" y="80445"/>
                  </a:lnTo>
                  <a:lnTo>
                    <a:pt x="0" y="79057"/>
                  </a:lnTo>
                  <a:lnTo>
                    <a:pt x="444" y="74622"/>
                  </a:lnTo>
                  <a:lnTo>
                    <a:pt x="30563" y="22568"/>
                  </a:lnTo>
                  <a:lnTo>
                    <a:pt x="47079" y="8345"/>
                  </a:lnTo>
                  <a:lnTo>
                    <a:pt x="56397" y="2914"/>
                  </a:lnTo>
                  <a:lnTo>
                    <a:pt x="79228" y="0"/>
                  </a:lnTo>
                  <a:lnTo>
                    <a:pt x="103803" y="3774"/>
                  </a:lnTo>
                  <a:lnTo>
                    <a:pt x="136199" y="19052"/>
                  </a:lnTo>
                  <a:lnTo>
                    <a:pt x="153300" y="31739"/>
                  </a:lnTo>
                  <a:lnTo>
                    <a:pt x="165580" y="51415"/>
                  </a:lnTo>
                  <a:lnTo>
                    <a:pt x="173767" y="76928"/>
                  </a:lnTo>
                  <a:lnTo>
                    <a:pt x="177206" y="124176"/>
                  </a:lnTo>
                  <a:lnTo>
                    <a:pt x="168480" y="186304"/>
                  </a:lnTo>
                  <a:lnTo>
                    <a:pt x="161018" y="209408"/>
                  </a:lnTo>
                  <a:lnTo>
                    <a:pt x="149902" y="227475"/>
                  </a:lnTo>
                  <a:lnTo>
                    <a:pt x="143663" y="230890"/>
                  </a:lnTo>
                  <a:lnTo>
                    <a:pt x="137163" y="230826"/>
                  </a:lnTo>
                  <a:lnTo>
                    <a:pt x="130491" y="228444"/>
                  </a:lnTo>
                  <a:lnTo>
                    <a:pt x="129552" y="225686"/>
                  </a:lnTo>
                  <a:lnTo>
                    <a:pt x="132435" y="222678"/>
                  </a:lnTo>
                  <a:lnTo>
                    <a:pt x="137868" y="219502"/>
                  </a:lnTo>
                  <a:lnTo>
                    <a:pt x="173458" y="215033"/>
                  </a:lnTo>
                  <a:lnTo>
                    <a:pt x="198325" y="220227"/>
                  </a:lnTo>
                  <a:lnTo>
                    <a:pt x="248475" y="248214"/>
                  </a:lnTo>
                  <a:lnTo>
                    <a:pt x="294476" y="297837"/>
                  </a:lnTo>
                  <a:lnTo>
                    <a:pt x="307093" y="319810"/>
                  </a:lnTo>
                  <a:lnTo>
                    <a:pt x="312701" y="345173"/>
                  </a:lnTo>
                  <a:lnTo>
                    <a:pt x="310269" y="385760"/>
                  </a:lnTo>
                  <a:lnTo>
                    <a:pt x="290561" y="440226"/>
                  </a:lnTo>
                  <a:lnTo>
                    <a:pt x="269784" y="473845"/>
                  </a:lnTo>
                  <a:lnTo>
                    <a:pt x="251665" y="491232"/>
                  </a:lnTo>
                  <a:lnTo>
                    <a:pt x="225675" y="500519"/>
                  </a:lnTo>
                  <a:lnTo>
                    <a:pt x="196966" y="503477"/>
                  </a:lnTo>
                  <a:lnTo>
                    <a:pt x="172509" y="500893"/>
                  </a:lnTo>
                  <a:lnTo>
                    <a:pt x="130551" y="482465"/>
                  </a:lnTo>
                  <a:lnTo>
                    <a:pt x="106617" y="465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27253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2255" y="375793"/>
              <a:ext cx="362481" cy="450846"/>
            </a:xfrm>
            <a:custGeom>
              <a:avLst/>
              <a:gdLst/>
              <a:ahLst/>
              <a:cxnLst/>
              <a:rect l="0" t="0" r="0" b="0"/>
              <a:pathLst>
                <a:path w="362481" h="450846">
                  <a:moveTo>
                    <a:pt x="36097" y="3232"/>
                  </a:moveTo>
                  <a:lnTo>
                    <a:pt x="20456" y="21213"/>
                  </a:lnTo>
                  <a:lnTo>
                    <a:pt x="0" y="70567"/>
                  </a:lnTo>
                  <a:lnTo>
                    <a:pt x="1726" y="64744"/>
                  </a:lnTo>
                  <a:lnTo>
                    <a:pt x="27051" y="25804"/>
                  </a:lnTo>
                  <a:lnTo>
                    <a:pt x="41435" y="12094"/>
                  </a:lnTo>
                  <a:lnTo>
                    <a:pt x="59526" y="2102"/>
                  </a:lnTo>
                  <a:lnTo>
                    <a:pt x="82385" y="0"/>
                  </a:lnTo>
                  <a:lnTo>
                    <a:pt x="95032" y="1078"/>
                  </a:lnTo>
                  <a:lnTo>
                    <a:pt x="118442" y="11633"/>
                  </a:lnTo>
                  <a:lnTo>
                    <a:pt x="156478" y="41417"/>
                  </a:lnTo>
                  <a:lnTo>
                    <a:pt x="186521" y="87811"/>
                  </a:lnTo>
                  <a:lnTo>
                    <a:pt x="211866" y="148967"/>
                  </a:lnTo>
                  <a:lnTo>
                    <a:pt x="222896" y="212044"/>
                  </a:lnTo>
                  <a:lnTo>
                    <a:pt x="219216" y="269043"/>
                  </a:lnTo>
                  <a:lnTo>
                    <a:pt x="210718" y="319207"/>
                  </a:lnTo>
                  <a:lnTo>
                    <a:pt x="195201" y="369296"/>
                  </a:lnTo>
                  <a:lnTo>
                    <a:pt x="170196" y="410003"/>
                  </a:lnTo>
                  <a:lnTo>
                    <a:pt x="140561" y="438702"/>
                  </a:lnTo>
                  <a:lnTo>
                    <a:pt x="116840" y="448289"/>
                  </a:lnTo>
                  <a:lnTo>
                    <a:pt x="103964" y="450845"/>
                  </a:lnTo>
                  <a:lnTo>
                    <a:pt x="83418" y="447446"/>
                  </a:lnTo>
                  <a:lnTo>
                    <a:pt x="74663" y="443265"/>
                  </a:lnTo>
                  <a:lnTo>
                    <a:pt x="61816" y="429259"/>
                  </a:lnTo>
                  <a:lnTo>
                    <a:pt x="53377" y="410167"/>
                  </a:lnTo>
                  <a:lnTo>
                    <a:pt x="49626" y="386083"/>
                  </a:lnTo>
                  <a:lnTo>
                    <a:pt x="52135" y="375450"/>
                  </a:lnTo>
                  <a:lnTo>
                    <a:pt x="64282" y="357395"/>
                  </a:lnTo>
                  <a:lnTo>
                    <a:pt x="84499" y="347811"/>
                  </a:lnTo>
                  <a:lnTo>
                    <a:pt x="109082" y="344722"/>
                  </a:lnTo>
                  <a:lnTo>
                    <a:pt x="162991" y="352270"/>
                  </a:lnTo>
                  <a:lnTo>
                    <a:pt x="225466" y="368431"/>
                  </a:lnTo>
                  <a:lnTo>
                    <a:pt x="287144" y="385796"/>
                  </a:lnTo>
                  <a:lnTo>
                    <a:pt x="348516" y="383533"/>
                  </a:lnTo>
                  <a:lnTo>
                    <a:pt x="362480" y="382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48394" y="273740"/>
              <a:ext cx="224589" cy="715939"/>
            </a:xfrm>
            <a:custGeom>
              <a:avLst/>
              <a:gdLst/>
              <a:ahLst/>
              <a:cxnLst/>
              <a:rect l="0" t="0" r="0" b="0"/>
              <a:pathLst>
                <a:path w="224589" h="715939">
                  <a:moveTo>
                    <a:pt x="0" y="0"/>
                  </a:moveTo>
                  <a:lnTo>
                    <a:pt x="60873" y="60873"/>
                  </a:lnTo>
                  <a:lnTo>
                    <a:pt x="112169" y="117759"/>
                  </a:lnTo>
                  <a:lnTo>
                    <a:pt x="147588" y="172783"/>
                  </a:lnTo>
                  <a:lnTo>
                    <a:pt x="179977" y="230811"/>
                  </a:lnTo>
                  <a:lnTo>
                    <a:pt x="199709" y="284162"/>
                  </a:lnTo>
                  <a:lnTo>
                    <a:pt x="214014" y="331952"/>
                  </a:lnTo>
                  <a:lnTo>
                    <a:pt x="224588" y="389385"/>
                  </a:lnTo>
                  <a:lnTo>
                    <a:pt x="223952" y="452676"/>
                  </a:lnTo>
                  <a:lnTo>
                    <a:pt x="216354" y="515882"/>
                  </a:lnTo>
                  <a:lnTo>
                    <a:pt x="195516" y="573474"/>
                  </a:lnTo>
                  <a:lnTo>
                    <a:pt x="167115" y="627583"/>
                  </a:lnTo>
                  <a:lnTo>
                    <a:pt x="124995" y="689832"/>
                  </a:lnTo>
                  <a:lnTo>
                    <a:pt x="115813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2217" y="57906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45897" y="10528"/>
                  </a:lnTo>
                  <a:lnTo>
                    <a:pt x="90951" y="10528"/>
                  </a:lnTo>
                  <a:lnTo>
                    <a:pt x="37377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5917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59088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54354" y="484387"/>
              <a:ext cx="231160" cy="302468"/>
            </a:xfrm>
            <a:custGeom>
              <a:avLst/>
              <a:gdLst/>
              <a:ahLst/>
              <a:cxnLst/>
              <a:rect l="0" t="0" r="0" b="0"/>
              <a:pathLst>
                <a:path w="231160" h="302468">
                  <a:moveTo>
                    <a:pt x="10060" y="73623"/>
                  </a:moveTo>
                  <a:lnTo>
                    <a:pt x="10060" y="134006"/>
                  </a:lnTo>
                  <a:lnTo>
                    <a:pt x="10060" y="188610"/>
                  </a:lnTo>
                  <a:lnTo>
                    <a:pt x="13179" y="238715"/>
                  </a:lnTo>
                  <a:lnTo>
                    <a:pt x="19125" y="297566"/>
                  </a:lnTo>
                  <a:lnTo>
                    <a:pt x="18443" y="302467"/>
                  </a:lnTo>
                  <a:lnTo>
                    <a:pt x="16819" y="301055"/>
                  </a:lnTo>
                  <a:lnTo>
                    <a:pt x="14566" y="295434"/>
                  </a:lnTo>
                  <a:lnTo>
                    <a:pt x="7534" y="234648"/>
                  </a:lnTo>
                  <a:lnTo>
                    <a:pt x="1113" y="173281"/>
                  </a:lnTo>
                  <a:lnTo>
                    <a:pt x="0" y="119659"/>
                  </a:lnTo>
                  <a:lnTo>
                    <a:pt x="9200" y="58713"/>
                  </a:lnTo>
                  <a:lnTo>
                    <a:pt x="19817" y="34241"/>
                  </a:lnTo>
                  <a:lnTo>
                    <a:pt x="44536" y="6322"/>
                  </a:lnTo>
                  <a:lnTo>
                    <a:pt x="54101" y="1850"/>
                  </a:lnTo>
                  <a:lnTo>
                    <a:pt x="74088" y="0"/>
                  </a:lnTo>
                  <a:lnTo>
                    <a:pt x="94669" y="9316"/>
                  </a:lnTo>
                  <a:lnTo>
                    <a:pt x="139745" y="47737"/>
                  </a:lnTo>
                  <a:lnTo>
                    <a:pt x="172937" y="93379"/>
                  </a:lnTo>
                  <a:lnTo>
                    <a:pt x="195329" y="149491"/>
                  </a:lnTo>
                  <a:lnTo>
                    <a:pt x="209956" y="209189"/>
                  </a:lnTo>
                  <a:lnTo>
                    <a:pt x="226460" y="269766"/>
                  </a:lnTo>
                  <a:lnTo>
                    <a:pt x="231159" y="294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3482" y="463253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55719" y="15641"/>
                  </a:lnTo>
                  <a:lnTo>
                    <a:pt x="30547" y="263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85595" y="600124"/>
              <a:ext cx="63173" cy="10529"/>
            </a:xfrm>
            <a:custGeom>
              <a:avLst/>
              <a:gdLst/>
              <a:ahLst/>
              <a:cxnLst/>
              <a:rect l="0" t="0" r="0" b="0"/>
              <a:pathLst>
                <a:path w="63173" h="10529">
                  <a:moveTo>
                    <a:pt x="63172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05305" y="252581"/>
              <a:ext cx="285701" cy="550503"/>
            </a:xfrm>
            <a:custGeom>
              <a:avLst/>
              <a:gdLst/>
              <a:ahLst/>
              <a:cxnLst/>
              <a:rect l="0" t="0" r="0" b="0"/>
              <a:pathLst>
                <a:path w="285701" h="550503">
                  <a:moveTo>
                    <a:pt x="85659" y="31688"/>
                  </a:moveTo>
                  <a:lnTo>
                    <a:pt x="70018" y="49669"/>
                  </a:lnTo>
                  <a:lnTo>
                    <a:pt x="61939" y="66586"/>
                  </a:lnTo>
                  <a:lnTo>
                    <a:pt x="55626" y="105088"/>
                  </a:lnTo>
                  <a:lnTo>
                    <a:pt x="54277" y="65632"/>
                  </a:lnTo>
                  <a:lnTo>
                    <a:pt x="60403" y="43264"/>
                  </a:lnTo>
                  <a:lnTo>
                    <a:pt x="72094" y="22795"/>
                  </a:lnTo>
                  <a:lnTo>
                    <a:pt x="88988" y="5899"/>
                  </a:lnTo>
                  <a:lnTo>
                    <a:pt x="98407" y="1627"/>
                  </a:lnTo>
                  <a:lnTo>
                    <a:pt x="118230" y="0"/>
                  </a:lnTo>
                  <a:lnTo>
                    <a:pt x="135620" y="6296"/>
                  </a:lnTo>
                  <a:lnTo>
                    <a:pt x="151147" y="18063"/>
                  </a:lnTo>
                  <a:lnTo>
                    <a:pt x="165847" y="34991"/>
                  </a:lnTo>
                  <a:lnTo>
                    <a:pt x="181688" y="75431"/>
                  </a:lnTo>
                  <a:lnTo>
                    <a:pt x="193790" y="130047"/>
                  </a:lnTo>
                  <a:lnTo>
                    <a:pt x="198058" y="173279"/>
                  </a:lnTo>
                  <a:lnTo>
                    <a:pt x="200460" y="234298"/>
                  </a:lnTo>
                  <a:lnTo>
                    <a:pt x="201272" y="296838"/>
                  </a:lnTo>
                  <a:lnTo>
                    <a:pt x="193027" y="353081"/>
                  </a:lnTo>
                  <a:lnTo>
                    <a:pt x="176717" y="410057"/>
                  </a:lnTo>
                  <a:lnTo>
                    <a:pt x="166321" y="458872"/>
                  </a:lnTo>
                  <a:lnTo>
                    <a:pt x="153094" y="488270"/>
                  </a:lnTo>
                  <a:lnTo>
                    <a:pt x="125916" y="521431"/>
                  </a:lnTo>
                  <a:lnTo>
                    <a:pt x="95637" y="542955"/>
                  </a:lnTo>
                  <a:lnTo>
                    <a:pt x="85292" y="548007"/>
                  </a:lnTo>
                  <a:lnTo>
                    <a:pt x="61319" y="550502"/>
                  </a:lnTo>
                  <a:lnTo>
                    <a:pt x="37407" y="546541"/>
                  </a:lnTo>
                  <a:lnTo>
                    <a:pt x="18980" y="536982"/>
                  </a:lnTo>
                  <a:lnTo>
                    <a:pt x="6110" y="521815"/>
                  </a:lnTo>
                  <a:lnTo>
                    <a:pt x="1041" y="512857"/>
                  </a:lnTo>
                  <a:lnTo>
                    <a:pt x="0" y="504546"/>
                  </a:lnTo>
                  <a:lnTo>
                    <a:pt x="5085" y="489072"/>
                  </a:lnTo>
                  <a:lnTo>
                    <a:pt x="18263" y="477515"/>
                  </a:lnTo>
                  <a:lnTo>
                    <a:pt x="55318" y="460564"/>
                  </a:lnTo>
                  <a:lnTo>
                    <a:pt x="91616" y="455120"/>
                  </a:lnTo>
                  <a:lnTo>
                    <a:pt x="146974" y="462856"/>
                  </a:lnTo>
                  <a:lnTo>
                    <a:pt x="206782" y="485701"/>
                  </a:lnTo>
                  <a:lnTo>
                    <a:pt x="268474" y="512068"/>
                  </a:lnTo>
                  <a:lnTo>
                    <a:pt x="285700" y="515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38404" y="747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46476" y="293954"/>
              <a:ext cx="218313" cy="548326"/>
            </a:xfrm>
            <a:custGeom>
              <a:avLst/>
              <a:gdLst/>
              <a:ahLst/>
              <a:cxnLst/>
              <a:rect l="0" t="0" r="0" b="0"/>
              <a:pathLst>
                <a:path w="218313" h="548326">
                  <a:moveTo>
                    <a:pt x="218312" y="148242"/>
                  </a:moveTo>
                  <a:lnTo>
                    <a:pt x="212722" y="89626"/>
                  </a:lnTo>
                  <a:lnTo>
                    <a:pt x="198068" y="54835"/>
                  </a:lnTo>
                  <a:lnTo>
                    <a:pt x="173319" y="27889"/>
                  </a:lnTo>
                  <a:lnTo>
                    <a:pt x="143759" y="5088"/>
                  </a:lnTo>
                  <a:lnTo>
                    <a:pt x="123176" y="0"/>
                  </a:lnTo>
                  <a:lnTo>
                    <a:pt x="75777" y="6266"/>
                  </a:lnTo>
                  <a:lnTo>
                    <a:pt x="55137" y="18461"/>
                  </a:lnTo>
                  <a:lnTo>
                    <a:pt x="22823" y="49297"/>
                  </a:lnTo>
                  <a:lnTo>
                    <a:pt x="6621" y="82011"/>
                  </a:lnTo>
                  <a:lnTo>
                    <a:pt x="0" y="121339"/>
                  </a:lnTo>
                  <a:lnTo>
                    <a:pt x="3628" y="157039"/>
                  </a:lnTo>
                  <a:lnTo>
                    <a:pt x="17701" y="189843"/>
                  </a:lnTo>
                  <a:lnTo>
                    <a:pt x="42278" y="216201"/>
                  </a:lnTo>
                  <a:lnTo>
                    <a:pt x="52992" y="219284"/>
                  </a:lnTo>
                  <a:lnTo>
                    <a:pt x="77376" y="216471"/>
                  </a:lnTo>
                  <a:lnTo>
                    <a:pt x="106232" y="201734"/>
                  </a:lnTo>
                  <a:lnTo>
                    <a:pt x="168010" y="144383"/>
                  </a:lnTo>
                  <a:lnTo>
                    <a:pt x="182697" y="125470"/>
                  </a:lnTo>
                  <a:lnTo>
                    <a:pt x="188720" y="122532"/>
                  </a:lnTo>
                  <a:lnTo>
                    <a:pt x="193904" y="124083"/>
                  </a:lnTo>
                  <a:lnTo>
                    <a:pt x="198531" y="128627"/>
                  </a:lnTo>
                  <a:lnTo>
                    <a:pt x="203671" y="149273"/>
                  </a:lnTo>
                  <a:lnTo>
                    <a:pt x="203445" y="196901"/>
                  </a:lnTo>
                  <a:lnTo>
                    <a:pt x="199088" y="255466"/>
                  </a:lnTo>
                  <a:lnTo>
                    <a:pt x="197798" y="317273"/>
                  </a:lnTo>
                  <a:lnTo>
                    <a:pt x="197415" y="380040"/>
                  </a:lnTo>
                  <a:lnTo>
                    <a:pt x="197302" y="443091"/>
                  </a:lnTo>
                  <a:lnTo>
                    <a:pt x="197268" y="499987"/>
                  </a:lnTo>
                  <a:lnTo>
                    <a:pt x="197254" y="54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001658" y="326383"/>
              <a:ext cx="228736" cy="508852"/>
            </a:xfrm>
            <a:custGeom>
              <a:avLst/>
              <a:gdLst/>
              <a:ahLst/>
              <a:cxnLst/>
              <a:rect l="0" t="0" r="0" b="0"/>
              <a:pathLst>
                <a:path w="228736" h="508852">
                  <a:moveTo>
                    <a:pt x="157927" y="0"/>
                  </a:moveTo>
                  <a:lnTo>
                    <a:pt x="122011" y="39426"/>
                  </a:lnTo>
                  <a:lnTo>
                    <a:pt x="94595" y="91453"/>
                  </a:lnTo>
                  <a:lnTo>
                    <a:pt x="66875" y="146964"/>
                  </a:lnTo>
                  <a:lnTo>
                    <a:pt x="40248" y="199984"/>
                  </a:lnTo>
                  <a:lnTo>
                    <a:pt x="29606" y="261010"/>
                  </a:lnTo>
                  <a:lnTo>
                    <a:pt x="14948" y="319074"/>
                  </a:lnTo>
                  <a:lnTo>
                    <a:pt x="13008" y="371401"/>
                  </a:lnTo>
                  <a:lnTo>
                    <a:pt x="19322" y="423300"/>
                  </a:lnTo>
                  <a:lnTo>
                    <a:pt x="35056" y="480232"/>
                  </a:lnTo>
                  <a:lnTo>
                    <a:pt x="40917" y="492120"/>
                  </a:lnTo>
                  <a:lnTo>
                    <a:pt x="49505" y="500045"/>
                  </a:lnTo>
                  <a:lnTo>
                    <a:pt x="71525" y="508851"/>
                  </a:lnTo>
                  <a:lnTo>
                    <a:pt x="110230" y="508220"/>
                  </a:lnTo>
                  <a:lnTo>
                    <a:pt x="145745" y="495034"/>
                  </a:lnTo>
                  <a:lnTo>
                    <a:pt x="188016" y="461213"/>
                  </a:lnTo>
                  <a:lnTo>
                    <a:pt x="211426" y="431064"/>
                  </a:lnTo>
                  <a:lnTo>
                    <a:pt x="225121" y="398734"/>
                  </a:lnTo>
                  <a:lnTo>
                    <a:pt x="228735" y="373357"/>
                  </a:lnTo>
                  <a:lnTo>
                    <a:pt x="224102" y="352720"/>
                  </a:lnTo>
                  <a:lnTo>
                    <a:pt x="219592" y="343941"/>
                  </a:lnTo>
                  <a:lnTo>
                    <a:pt x="205220" y="331067"/>
                  </a:lnTo>
                  <a:lnTo>
                    <a:pt x="196475" y="325996"/>
                  </a:lnTo>
                  <a:lnTo>
                    <a:pt x="171160" y="323482"/>
                  </a:lnTo>
                  <a:lnTo>
                    <a:pt x="112838" y="331399"/>
                  </a:lnTo>
                  <a:lnTo>
                    <a:pt x="75938" y="346457"/>
                  </a:lnTo>
                  <a:lnTo>
                    <a:pt x="13193" y="39087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229713" y="1503377"/>
            <a:ext cx="909023" cy="401826"/>
            <a:chOff x="8229713" y="1503377"/>
            <a:chExt cx="909023" cy="401826"/>
          </a:xfrm>
        </p:grpSpPr>
        <p:sp>
          <p:nvSpPr>
            <p:cNvPr id="25" name="Freeform 24"/>
            <p:cNvSpPr/>
            <p:nvPr/>
          </p:nvSpPr>
          <p:spPr>
            <a:xfrm>
              <a:off x="8229713" y="1503377"/>
              <a:ext cx="277314" cy="397713"/>
            </a:xfrm>
            <a:custGeom>
              <a:avLst/>
              <a:gdLst/>
              <a:ahLst/>
              <a:cxnLst/>
              <a:rect l="0" t="0" r="0" b="0"/>
              <a:pathLst>
                <a:path w="277314" h="397713">
                  <a:moveTo>
                    <a:pt x="77271" y="2198"/>
                  </a:moveTo>
                  <a:lnTo>
                    <a:pt x="37729" y="57857"/>
                  </a:lnTo>
                  <a:lnTo>
                    <a:pt x="16038" y="97550"/>
                  </a:lnTo>
                  <a:lnTo>
                    <a:pt x="10713" y="100861"/>
                  </a:lnTo>
                  <a:lnTo>
                    <a:pt x="5992" y="99559"/>
                  </a:lnTo>
                  <a:lnTo>
                    <a:pt x="1676" y="95181"/>
                  </a:lnTo>
                  <a:lnTo>
                    <a:pt x="0" y="74719"/>
                  </a:lnTo>
                  <a:lnTo>
                    <a:pt x="8456" y="25102"/>
                  </a:lnTo>
                  <a:lnTo>
                    <a:pt x="15017" y="16297"/>
                  </a:lnTo>
                  <a:lnTo>
                    <a:pt x="34784" y="3395"/>
                  </a:lnTo>
                  <a:lnTo>
                    <a:pt x="59168" y="0"/>
                  </a:lnTo>
                  <a:lnTo>
                    <a:pt x="83264" y="3561"/>
                  </a:lnTo>
                  <a:lnTo>
                    <a:pt x="101772" y="12942"/>
                  </a:lnTo>
                  <a:lnTo>
                    <a:pt x="125345" y="36967"/>
                  </a:lnTo>
                  <a:lnTo>
                    <a:pt x="153772" y="97234"/>
                  </a:lnTo>
                  <a:lnTo>
                    <a:pt x="161143" y="149868"/>
                  </a:lnTo>
                  <a:lnTo>
                    <a:pt x="167114" y="203100"/>
                  </a:lnTo>
                  <a:lnTo>
                    <a:pt x="162513" y="250717"/>
                  </a:lnTo>
                  <a:lnTo>
                    <a:pt x="152571" y="300181"/>
                  </a:lnTo>
                  <a:lnTo>
                    <a:pt x="135327" y="342653"/>
                  </a:lnTo>
                  <a:lnTo>
                    <a:pt x="114230" y="371095"/>
                  </a:lnTo>
                  <a:lnTo>
                    <a:pt x="96036" y="386861"/>
                  </a:lnTo>
                  <a:lnTo>
                    <a:pt x="73133" y="395427"/>
                  </a:lnTo>
                  <a:lnTo>
                    <a:pt x="60475" y="397712"/>
                  </a:lnTo>
                  <a:lnTo>
                    <a:pt x="40171" y="394011"/>
                  </a:lnTo>
                  <a:lnTo>
                    <a:pt x="31481" y="389748"/>
                  </a:lnTo>
                  <a:lnTo>
                    <a:pt x="26857" y="382227"/>
                  </a:lnTo>
                  <a:lnTo>
                    <a:pt x="24839" y="361393"/>
                  </a:lnTo>
                  <a:lnTo>
                    <a:pt x="30962" y="342774"/>
                  </a:lnTo>
                  <a:lnTo>
                    <a:pt x="35870" y="334534"/>
                  </a:lnTo>
                  <a:lnTo>
                    <a:pt x="43822" y="329040"/>
                  </a:lnTo>
                  <a:lnTo>
                    <a:pt x="65134" y="322936"/>
                  </a:lnTo>
                  <a:lnTo>
                    <a:pt x="123010" y="320187"/>
                  </a:lnTo>
                  <a:lnTo>
                    <a:pt x="173784" y="326576"/>
                  </a:lnTo>
                  <a:lnTo>
                    <a:pt x="228527" y="322596"/>
                  </a:lnTo>
                  <a:lnTo>
                    <a:pt x="277313" y="318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62636" y="1568746"/>
              <a:ext cx="130614" cy="336457"/>
            </a:xfrm>
            <a:custGeom>
              <a:avLst/>
              <a:gdLst/>
              <a:ahLst/>
              <a:cxnLst/>
              <a:rect l="0" t="0" r="0" b="0"/>
              <a:pathLst>
                <a:path w="130614" h="336457">
                  <a:moveTo>
                    <a:pt x="123374" y="0"/>
                  </a:moveTo>
                  <a:lnTo>
                    <a:pt x="106606" y="11178"/>
                  </a:lnTo>
                  <a:lnTo>
                    <a:pt x="77905" y="52727"/>
                  </a:lnTo>
                  <a:lnTo>
                    <a:pt x="49705" y="109114"/>
                  </a:lnTo>
                  <a:lnTo>
                    <a:pt x="21605" y="170642"/>
                  </a:lnTo>
                  <a:lnTo>
                    <a:pt x="3100" y="227856"/>
                  </a:lnTo>
                  <a:lnTo>
                    <a:pt x="0" y="270154"/>
                  </a:lnTo>
                  <a:lnTo>
                    <a:pt x="7140" y="309982"/>
                  </a:lnTo>
                  <a:lnTo>
                    <a:pt x="17512" y="329232"/>
                  </a:lnTo>
                  <a:lnTo>
                    <a:pt x="24723" y="334132"/>
                  </a:lnTo>
                  <a:lnTo>
                    <a:pt x="42095" y="336456"/>
                  </a:lnTo>
                  <a:lnTo>
                    <a:pt x="71605" y="331187"/>
                  </a:lnTo>
                  <a:lnTo>
                    <a:pt x="102576" y="316628"/>
                  </a:lnTo>
                  <a:lnTo>
                    <a:pt x="117250" y="300991"/>
                  </a:lnTo>
                  <a:lnTo>
                    <a:pt x="126501" y="281173"/>
                  </a:lnTo>
                  <a:lnTo>
                    <a:pt x="130613" y="256766"/>
                  </a:lnTo>
                  <a:lnTo>
                    <a:pt x="128200" y="247217"/>
                  </a:lnTo>
                  <a:lnTo>
                    <a:pt x="123081" y="239680"/>
                  </a:lnTo>
                  <a:lnTo>
                    <a:pt x="116160" y="233486"/>
                  </a:lnTo>
                  <a:lnTo>
                    <a:pt x="108037" y="230527"/>
                  </a:lnTo>
                  <a:lnTo>
                    <a:pt x="89652" y="230358"/>
                  </a:lnTo>
                  <a:lnTo>
                    <a:pt x="49253" y="240951"/>
                  </a:lnTo>
                  <a:lnTo>
                    <a:pt x="21474" y="256746"/>
                  </a:lnTo>
                  <a:lnTo>
                    <a:pt x="756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43938" y="185301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107150" y="155821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4350" y="28726"/>
                  </a:lnTo>
                  <a:lnTo>
                    <a:pt x="18589" y="88992"/>
                  </a:lnTo>
                  <a:lnTo>
                    <a:pt x="12917" y="133993"/>
                  </a:lnTo>
                  <a:lnTo>
                    <a:pt x="11236" y="188661"/>
                  </a:lnTo>
                  <a:lnTo>
                    <a:pt x="10739" y="238783"/>
                  </a:lnTo>
                  <a:lnTo>
                    <a:pt x="4981" y="29764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30278" y="1600331"/>
              <a:ext cx="187402" cy="150964"/>
            </a:xfrm>
            <a:custGeom>
              <a:avLst/>
              <a:gdLst/>
              <a:ahLst/>
              <a:cxnLst/>
              <a:rect l="0" t="0" r="0" b="0"/>
              <a:pathLst>
                <a:path w="187402" h="150964">
                  <a:moveTo>
                    <a:pt x="187401" y="115814"/>
                  </a:moveTo>
                  <a:lnTo>
                    <a:pt x="144709" y="118933"/>
                  </a:lnTo>
                  <a:lnTo>
                    <a:pt x="82065" y="137145"/>
                  </a:lnTo>
                  <a:lnTo>
                    <a:pt x="39992" y="150963"/>
                  </a:lnTo>
                  <a:lnTo>
                    <a:pt x="30637" y="150945"/>
                  </a:lnTo>
                  <a:lnTo>
                    <a:pt x="14003" y="144685"/>
                  </a:lnTo>
                  <a:lnTo>
                    <a:pt x="8631" y="137401"/>
                  </a:lnTo>
                  <a:lnTo>
                    <a:pt x="2662" y="116829"/>
                  </a:lnTo>
                  <a:lnTo>
                    <a:pt x="0" y="65495"/>
                  </a:lnTo>
                  <a:lnTo>
                    <a:pt x="6407" y="19653"/>
                  </a:lnTo>
                  <a:lnTo>
                    <a:pt x="84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759503" y="2126626"/>
            <a:ext cx="1484519" cy="526556"/>
            <a:chOff x="7759503" y="2126626"/>
            <a:chExt cx="1484519" cy="526556"/>
          </a:xfrm>
        </p:grpSpPr>
        <p:sp>
          <p:nvSpPr>
            <p:cNvPr id="31" name="Freeform 30"/>
            <p:cNvSpPr/>
            <p:nvPr/>
          </p:nvSpPr>
          <p:spPr>
            <a:xfrm>
              <a:off x="7854259" y="2232041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6151" y="153672"/>
                  </a:lnTo>
                  <a:lnTo>
                    <a:pt x="1562" y="20106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59503" y="2347854"/>
              <a:ext cx="200042" cy="42116"/>
            </a:xfrm>
            <a:custGeom>
              <a:avLst/>
              <a:gdLst/>
              <a:ahLst/>
              <a:cxnLst/>
              <a:rect l="0" t="0" r="0" b="0"/>
              <a:pathLst>
                <a:path w="200042" h="42116">
                  <a:moveTo>
                    <a:pt x="200041" y="0"/>
                  </a:moveTo>
                  <a:lnTo>
                    <a:pt x="172484" y="7236"/>
                  </a:lnTo>
                  <a:lnTo>
                    <a:pt x="116262" y="12998"/>
                  </a:lnTo>
                  <a:lnTo>
                    <a:pt x="59749" y="2505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97966" y="2141343"/>
              <a:ext cx="215627" cy="333533"/>
            </a:xfrm>
            <a:custGeom>
              <a:avLst/>
              <a:gdLst/>
              <a:ahLst/>
              <a:cxnLst/>
              <a:rect l="0" t="0" r="0" b="0"/>
              <a:pathLst>
                <a:path w="215627" h="333533">
                  <a:moveTo>
                    <a:pt x="103816" y="6470"/>
                  </a:moveTo>
                  <a:lnTo>
                    <a:pt x="69069" y="60345"/>
                  </a:lnTo>
                  <a:lnTo>
                    <a:pt x="53487" y="89893"/>
                  </a:lnTo>
                  <a:lnTo>
                    <a:pt x="36994" y="106328"/>
                  </a:lnTo>
                  <a:lnTo>
                    <a:pt x="27683" y="110477"/>
                  </a:lnTo>
                  <a:lnTo>
                    <a:pt x="7978" y="111967"/>
                  </a:lnTo>
                  <a:lnTo>
                    <a:pt x="2490" y="107217"/>
                  </a:lnTo>
                  <a:lnTo>
                    <a:pt x="0" y="99371"/>
                  </a:lnTo>
                  <a:lnTo>
                    <a:pt x="2086" y="69091"/>
                  </a:lnTo>
                  <a:lnTo>
                    <a:pt x="8300" y="49510"/>
                  </a:lnTo>
                  <a:lnTo>
                    <a:pt x="18861" y="33008"/>
                  </a:lnTo>
                  <a:lnTo>
                    <a:pt x="43549" y="10564"/>
                  </a:lnTo>
                  <a:lnTo>
                    <a:pt x="66112" y="2440"/>
                  </a:lnTo>
                  <a:lnTo>
                    <a:pt x="90568" y="0"/>
                  </a:lnTo>
                  <a:lnTo>
                    <a:pt x="113137" y="2814"/>
                  </a:lnTo>
                  <a:lnTo>
                    <a:pt x="131745" y="11084"/>
                  </a:lnTo>
                  <a:lnTo>
                    <a:pt x="139983" y="16565"/>
                  </a:lnTo>
                  <a:lnTo>
                    <a:pt x="152256" y="32014"/>
                  </a:lnTo>
                  <a:lnTo>
                    <a:pt x="157166" y="41047"/>
                  </a:lnTo>
                  <a:lnTo>
                    <a:pt x="159503" y="60442"/>
                  </a:lnTo>
                  <a:lnTo>
                    <a:pt x="155472" y="80760"/>
                  </a:lnTo>
                  <a:lnTo>
                    <a:pt x="140049" y="110760"/>
                  </a:lnTo>
                  <a:lnTo>
                    <a:pt x="127329" y="127301"/>
                  </a:lnTo>
                  <a:lnTo>
                    <a:pt x="101424" y="144177"/>
                  </a:lnTo>
                  <a:lnTo>
                    <a:pt x="97542" y="143898"/>
                  </a:lnTo>
                  <a:lnTo>
                    <a:pt x="97294" y="140203"/>
                  </a:lnTo>
                  <a:lnTo>
                    <a:pt x="99468" y="134230"/>
                  </a:lnTo>
                  <a:lnTo>
                    <a:pt x="106766" y="130247"/>
                  </a:lnTo>
                  <a:lnTo>
                    <a:pt x="130473" y="125823"/>
                  </a:lnTo>
                  <a:lnTo>
                    <a:pt x="151149" y="130096"/>
                  </a:lnTo>
                  <a:lnTo>
                    <a:pt x="175942" y="145655"/>
                  </a:lnTo>
                  <a:lnTo>
                    <a:pt x="205281" y="177463"/>
                  </a:lnTo>
                  <a:lnTo>
                    <a:pt x="213252" y="200230"/>
                  </a:lnTo>
                  <a:lnTo>
                    <a:pt x="215626" y="225947"/>
                  </a:lnTo>
                  <a:lnTo>
                    <a:pt x="212781" y="252974"/>
                  </a:lnTo>
                  <a:lnTo>
                    <a:pt x="201378" y="274345"/>
                  </a:lnTo>
                  <a:lnTo>
                    <a:pt x="144015" y="329001"/>
                  </a:lnTo>
                  <a:lnTo>
                    <a:pt x="134124" y="332625"/>
                  </a:lnTo>
                  <a:lnTo>
                    <a:pt x="113777" y="333532"/>
                  </a:lnTo>
                  <a:lnTo>
                    <a:pt x="74458" y="324582"/>
                  </a:lnTo>
                  <a:lnTo>
                    <a:pt x="51174" y="311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43938" y="237944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56882" y="2126626"/>
              <a:ext cx="223969" cy="333497"/>
            </a:xfrm>
            <a:custGeom>
              <a:avLst/>
              <a:gdLst/>
              <a:ahLst/>
              <a:cxnLst/>
              <a:rect l="0" t="0" r="0" b="0"/>
              <a:pathLst>
                <a:path w="223969" h="333497">
                  <a:moveTo>
                    <a:pt x="34455" y="21187"/>
                  </a:moveTo>
                  <a:lnTo>
                    <a:pt x="16497" y="75062"/>
                  </a:lnTo>
                  <a:lnTo>
                    <a:pt x="8597" y="98761"/>
                  </a:lnTo>
                  <a:lnTo>
                    <a:pt x="11455" y="85506"/>
                  </a:lnTo>
                  <a:lnTo>
                    <a:pt x="15162" y="53633"/>
                  </a:lnTo>
                  <a:lnTo>
                    <a:pt x="24320" y="32098"/>
                  </a:lnTo>
                  <a:lnTo>
                    <a:pt x="48220" y="5832"/>
                  </a:lnTo>
                  <a:lnTo>
                    <a:pt x="57669" y="1592"/>
                  </a:lnTo>
                  <a:lnTo>
                    <a:pt x="77527" y="0"/>
                  </a:lnTo>
                  <a:lnTo>
                    <a:pt x="94932" y="6311"/>
                  </a:lnTo>
                  <a:lnTo>
                    <a:pt x="102849" y="11270"/>
                  </a:lnTo>
                  <a:lnTo>
                    <a:pt x="125170" y="40605"/>
                  </a:lnTo>
                  <a:lnTo>
                    <a:pt x="145267" y="86374"/>
                  </a:lnTo>
                  <a:lnTo>
                    <a:pt x="157383" y="149314"/>
                  </a:lnTo>
                  <a:lnTo>
                    <a:pt x="156666" y="200700"/>
                  </a:lnTo>
                  <a:lnTo>
                    <a:pt x="145925" y="249851"/>
                  </a:lnTo>
                  <a:lnTo>
                    <a:pt x="121334" y="302791"/>
                  </a:lnTo>
                  <a:lnTo>
                    <a:pt x="101534" y="319090"/>
                  </a:lnTo>
                  <a:lnTo>
                    <a:pt x="77136" y="329063"/>
                  </a:lnTo>
                  <a:lnTo>
                    <a:pt x="50695" y="333496"/>
                  </a:lnTo>
                  <a:lnTo>
                    <a:pt x="29584" y="329227"/>
                  </a:lnTo>
                  <a:lnTo>
                    <a:pt x="20679" y="324813"/>
                  </a:lnTo>
                  <a:lnTo>
                    <a:pt x="7665" y="310550"/>
                  </a:lnTo>
                  <a:lnTo>
                    <a:pt x="2557" y="301833"/>
                  </a:lnTo>
                  <a:lnTo>
                    <a:pt x="0" y="279670"/>
                  </a:lnTo>
                  <a:lnTo>
                    <a:pt x="3934" y="255391"/>
                  </a:lnTo>
                  <a:lnTo>
                    <a:pt x="13481" y="232903"/>
                  </a:lnTo>
                  <a:lnTo>
                    <a:pt x="31763" y="217448"/>
                  </a:lnTo>
                  <a:lnTo>
                    <a:pt x="43188" y="211689"/>
                  </a:lnTo>
                  <a:lnTo>
                    <a:pt x="65243" y="208410"/>
                  </a:lnTo>
                  <a:lnTo>
                    <a:pt x="107996" y="215837"/>
                  </a:lnTo>
                  <a:lnTo>
                    <a:pt x="162246" y="250064"/>
                  </a:lnTo>
                  <a:lnTo>
                    <a:pt x="223968" y="294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91130" y="2579481"/>
              <a:ext cx="1252892" cy="73701"/>
            </a:xfrm>
            <a:custGeom>
              <a:avLst/>
              <a:gdLst/>
              <a:ahLst/>
              <a:cxnLst/>
              <a:rect l="0" t="0" r="0" b="0"/>
              <a:pathLst>
                <a:path w="1252892" h="73701">
                  <a:moveTo>
                    <a:pt x="1252891" y="0"/>
                  </a:moveTo>
                  <a:lnTo>
                    <a:pt x="1200840" y="0"/>
                  </a:lnTo>
                  <a:lnTo>
                    <a:pt x="1141542" y="0"/>
                  </a:lnTo>
                  <a:lnTo>
                    <a:pt x="1095778" y="0"/>
                  </a:lnTo>
                  <a:lnTo>
                    <a:pt x="1048142" y="0"/>
                  </a:lnTo>
                  <a:lnTo>
                    <a:pt x="992053" y="0"/>
                  </a:lnTo>
                  <a:lnTo>
                    <a:pt x="931179" y="7236"/>
                  </a:lnTo>
                  <a:lnTo>
                    <a:pt x="870975" y="6759"/>
                  </a:lnTo>
                  <a:lnTo>
                    <a:pt x="820366" y="5123"/>
                  </a:lnTo>
                  <a:lnTo>
                    <a:pt x="768326" y="5808"/>
                  </a:lnTo>
                  <a:lnTo>
                    <a:pt x="715862" y="4841"/>
                  </a:lnTo>
                  <a:lnTo>
                    <a:pt x="663272" y="8843"/>
                  </a:lnTo>
                  <a:lnTo>
                    <a:pt x="610646" y="10030"/>
                  </a:lnTo>
                  <a:lnTo>
                    <a:pt x="554888" y="10381"/>
                  </a:lnTo>
                  <a:lnTo>
                    <a:pt x="497034" y="13605"/>
                  </a:lnTo>
                  <a:lnTo>
                    <a:pt x="439727" y="18849"/>
                  </a:lnTo>
                  <a:lnTo>
                    <a:pt x="378294" y="23523"/>
                  </a:lnTo>
                  <a:lnTo>
                    <a:pt x="318757" y="32316"/>
                  </a:lnTo>
                  <a:lnTo>
                    <a:pt x="260952" y="39211"/>
                  </a:lnTo>
                  <a:lnTo>
                    <a:pt x="199371" y="47493"/>
                  </a:lnTo>
                  <a:lnTo>
                    <a:pt x="139791" y="58526"/>
                  </a:lnTo>
                  <a:lnTo>
                    <a:pt x="85093" y="64914"/>
                  </a:lnTo>
                  <a:lnTo>
                    <a:pt x="38081" y="710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055974" y="2705823"/>
            <a:ext cx="1075311" cy="548592"/>
            <a:chOff x="8055974" y="2705823"/>
            <a:chExt cx="1075311" cy="548592"/>
          </a:xfrm>
        </p:grpSpPr>
        <p:sp>
          <p:nvSpPr>
            <p:cNvPr id="38" name="Freeform 37"/>
            <p:cNvSpPr/>
            <p:nvPr/>
          </p:nvSpPr>
          <p:spPr>
            <a:xfrm>
              <a:off x="8941661" y="2705823"/>
              <a:ext cx="189624" cy="476594"/>
            </a:xfrm>
            <a:custGeom>
              <a:avLst/>
              <a:gdLst/>
              <a:ahLst/>
              <a:cxnLst/>
              <a:rect l="0" t="0" r="0" b="0"/>
              <a:pathLst>
                <a:path w="189624" h="476594">
                  <a:moveTo>
                    <a:pt x="165489" y="0"/>
                  </a:moveTo>
                  <a:lnTo>
                    <a:pt x="136181" y="34898"/>
                  </a:lnTo>
                  <a:lnTo>
                    <a:pt x="110489" y="87784"/>
                  </a:lnTo>
                  <a:lnTo>
                    <a:pt x="84305" y="141083"/>
                  </a:lnTo>
                  <a:lnTo>
                    <a:pt x="63576" y="188292"/>
                  </a:lnTo>
                  <a:lnTo>
                    <a:pt x="42616" y="239324"/>
                  </a:lnTo>
                  <a:lnTo>
                    <a:pt x="21588" y="291490"/>
                  </a:lnTo>
                  <a:lnTo>
                    <a:pt x="3096" y="353113"/>
                  </a:lnTo>
                  <a:lnTo>
                    <a:pt x="0" y="396175"/>
                  </a:lnTo>
                  <a:lnTo>
                    <a:pt x="7141" y="436230"/>
                  </a:lnTo>
                  <a:lnTo>
                    <a:pt x="17513" y="455533"/>
                  </a:lnTo>
                  <a:lnTo>
                    <a:pt x="33042" y="468791"/>
                  </a:lnTo>
                  <a:lnTo>
                    <a:pt x="42096" y="473965"/>
                  </a:lnTo>
                  <a:lnTo>
                    <a:pt x="64634" y="476593"/>
                  </a:lnTo>
                  <a:lnTo>
                    <a:pt x="89080" y="472692"/>
                  </a:lnTo>
                  <a:lnTo>
                    <a:pt x="122572" y="456172"/>
                  </a:lnTo>
                  <a:lnTo>
                    <a:pt x="170323" y="415268"/>
                  </a:lnTo>
                  <a:lnTo>
                    <a:pt x="187329" y="382226"/>
                  </a:lnTo>
                  <a:lnTo>
                    <a:pt x="189623" y="356272"/>
                  </a:lnTo>
                  <a:lnTo>
                    <a:pt x="185574" y="331479"/>
                  </a:lnTo>
                  <a:lnTo>
                    <a:pt x="175976" y="312660"/>
                  </a:lnTo>
                  <a:lnTo>
                    <a:pt x="167800" y="307876"/>
                  </a:lnTo>
                  <a:lnTo>
                    <a:pt x="146240" y="305680"/>
                  </a:lnTo>
                  <a:lnTo>
                    <a:pt x="113382" y="311021"/>
                  </a:lnTo>
                  <a:lnTo>
                    <a:pt x="81420" y="325601"/>
                  </a:lnTo>
                  <a:lnTo>
                    <a:pt x="31760" y="363542"/>
                  </a:lnTo>
                  <a:lnTo>
                    <a:pt x="756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01823" y="311643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09418" y="2765945"/>
              <a:ext cx="171308" cy="350491"/>
            </a:xfrm>
            <a:custGeom>
              <a:avLst/>
              <a:gdLst/>
              <a:ahLst/>
              <a:cxnLst/>
              <a:rect l="0" t="0" r="0" b="0"/>
              <a:pathLst>
                <a:path w="171308" h="350491">
                  <a:moveTo>
                    <a:pt x="171307" y="108334"/>
                  </a:moveTo>
                  <a:lnTo>
                    <a:pt x="165718" y="46242"/>
                  </a:lnTo>
                  <a:lnTo>
                    <a:pt x="151064" y="19487"/>
                  </a:lnTo>
                  <a:lnTo>
                    <a:pt x="135404" y="7235"/>
                  </a:lnTo>
                  <a:lnTo>
                    <a:pt x="126315" y="2331"/>
                  </a:lnTo>
                  <a:lnTo>
                    <a:pt x="103738" y="0"/>
                  </a:lnTo>
                  <a:lnTo>
                    <a:pt x="78105" y="4034"/>
                  </a:lnTo>
                  <a:lnTo>
                    <a:pt x="51115" y="13626"/>
                  </a:lnTo>
                  <a:lnTo>
                    <a:pt x="29761" y="28807"/>
                  </a:lnTo>
                  <a:lnTo>
                    <a:pt x="13641" y="47253"/>
                  </a:lnTo>
                  <a:lnTo>
                    <a:pt x="2577" y="67149"/>
                  </a:lnTo>
                  <a:lnTo>
                    <a:pt x="0" y="87690"/>
                  </a:lnTo>
                  <a:lnTo>
                    <a:pt x="950" y="98081"/>
                  </a:lnTo>
                  <a:lnTo>
                    <a:pt x="11365" y="115866"/>
                  </a:lnTo>
                  <a:lnTo>
                    <a:pt x="19055" y="123884"/>
                  </a:lnTo>
                  <a:lnTo>
                    <a:pt x="43198" y="132793"/>
                  </a:lnTo>
                  <a:lnTo>
                    <a:pt x="69917" y="134413"/>
                  </a:lnTo>
                  <a:lnTo>
                    <a:pt x="89590" y="127334"/>
                  </a:lnTo>
                  <a:lnTo>
                    <a:pt x="135816" y="90298"/>
                  </a:lnTo>
                  <a:lnTo>
                    <a:pt x="151563" y="63996"/>
                  </a:lnTo>
                  <a:lnTo>
                    <a:pt x="154635" y="63567"/>
                  </a:lnTo>
                  <a:lnTo>
                    <a:pt x="158048" y="78689"/>
                  </a:lnTo>
                  <a:lnTo>
                    <a:pt x="160240" y="128821"/>
                  </a:lnTo>
                  <a:lnTo>
                    <a:pt x="160672" y="190717"/>
                  </a:lnTo>
                  <a:lnTo>
                    <a:pt x="160758" y="253939"/>
                  </a:lnTo>
                  <a:lnTo>
                    <a:pt x="152443" y="317282"/>
                  </a:lnTo>
                  <a:lnTo>
                    <a:pt x="150251" y="350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55974" y="2815695"/>
              <a:ext cx="282597" cy="438720"/>
            </a:xfrm>
            <a:custGeom>
              <a:avLst/>
              <a:gdLst/>
              <a:ahLst/>
              <a:cxnLst/>
              <a:rect l="0" t="0" r="0" b="0"/>
              <a:pathLst>
                <a:path w="282597" h="438720">
                  <a:moveTo>
                    <a:pt x="82554" y="5942"/>
                  </a:moveTo>
                  <a:lnTo>
                    <a:pt x="65786" y="17120"/>
                  </a:lnTo>
                  <a:lnTo>
                    <a:pt x="54435" y="31967"/>
                  </a:lnTo>
                  <a:lnTo>
                    <a:pt x="37616" y="70094"/>
                  </a:lnTo>
                  <a:lnTo>
                    <a:pt x="35048" y="72107"/>
                  </a:lnTo>
                  <a:lnTo>
                    <a:pt x="33336" y="68769"/>
                  </a:lnTo>
                  <a:lnTo>
                    <a:pt x="32604" y="53752"/>
                  </a:lnTo>
                  <a:lnTo>
                    <a:pt x="36177" y="35380"/>
                  </a:lnTo>
                  <a:lnTo>
                    <a:pt x="50356" y="10895"/>
                  </a:lnTo>
                  <a:lnTo>
                    <a:pt x="58749" y="5734"/>
                  </a:lnTo>
                  <a:lnTo>
                    <a:pt x="80553" y="0"/>
                  </a:lnTo>
                  <a:lnTo>
                    <a:pt x="90579" y="811"/>
                  </a:lnTo>
                  <a:lnTo>
                    <a:pt x="107957" y="7951"/>
                  </a:lnTo>
                  <a:lnTo>
                    <a:pt x="120361" y="22043"/>
                  </a:lnTo>
                  <a:lnTo>
                    <a:pt x="141649" y="77082"/>
                  </a:lnTo>
                  <a:lnTo>
                    <a:pt x="153022" y="127489"/>
                  </a:lnTo>
                  <a:lnTo>
                    <a:pt x="155296" y="179216"/>
                  </a:lnTo>
                  <a:lnTo>
                    <a:pt x="155970" y="235877"/>
                  </a:lnTo>
                  <a:lnTo>
                    <a:pt x="150609" y="296246"/>
                  </a:lnTo>
                  <a:lnTo>
                    <a:pt x="131795" y="355910"/>
                  </a:lnTo>
                  <a:lnTo>
                    <a:pt x="113132" y="390006"/>
                  </a:lnTo>
                  <a:lnTo>
                    <a:pt x="89665" y="414927"/>
                  </a:lnTo>
                  <a:lnTo>
                    <a:pt x="69337" y="428699"/>
                  </a:lnTo>
                  <a:lnTo>
                    <a:pt x="44705" y="438719"/>
                  </a:lnTo>
                  <a:lnTo>
                    <a:pt x="21278" y="437713"/>
                  </a:lnTo>
                  <a:lnTo>
                    <a:pt x="10118" y="434170"/>
                  </a:lnTo>
                  <a:lnTo>
                    <a:pt x="3848" y="428297"/>
                  </a:lnTo>
                  <a:lnTo>
                    <a:pt x="838" y="420873"/>
                  </a:lnTo>
                  <a:lnTo>
                    <a:pt x="0" y="412414"/>
                  </a:lnTo>
                  <a:lnTo>
                    <a:pt x="5309" y="396776"/>
                  </a:lnTo>
                  <a:lnTo>
                    <a:pt x="10001" y="389331"/>
                  </a:lnTo>
                  <a:lnTo>
                    <a:pt x="17807" y="384367"/>
                  </a:lnTo>
                  <a:lnTo>
                    <a:pt x="51152" y="377381"/>
                  </a:lnTo>
                  <a:lnTo>
                    <a:pt x="101221" y="378140"/>
                  </a:lnTo>
                  <a:lnTo>
                    <a:pt x="164345" y="392474"/>
                  </a:lnTo>
                  <a:lnTo>
                    <a:pt x="204534" y="400320"/>
                  </a:lnTo>
                  <a:lnTo>
                    <a:pt x="250149" y="396796"/>
                  </a:lnTo>
                  <a:lnTo>
                    <a:pt x="282596" y="395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688367" y="1566304"/>
            <a:ext cx="1263812" cy="638866"/>
            <a:chOff x="2688367" y="1566304"/>
            <a:chExt cx="1263812" cy="638866"/>
          </a:xfrm>
        </p:grpSpPr>
        <p:sp>
          <p:nvSpPr>
            <p:cNvPr id="43" name="Freeform 42"/>
            <p:cNvSpPr/>
            <p:nvPr/>
          </p:nvSpPr>
          <p:spPr>
            <a:xfrm>
              <a:off x="2688367" y="1596017"/>
              <a:ext cx="428069" cy="609153"/>
            </a:xfrm>
            <a:custGeom>
              <a:avLst/>
              <a:gdLst/>
              <a:ahLst/>
              <a:cxnLst/>
              <a:rect l="0" t="0" r="0" b="0"/>
              <a:pathLst>
                <a:path w="428069" h="609153">
                  <a:moveTo>
                    <a:pt x="80627" y="4314"/>
                  </a:moveTo>
                  <a:lnTo>
                    <a:pt x="62669" y="58189"/>
                  </a:lnTo>
                  <a:lnTo>
                    <a:pt x="40817" y="119066"/>
                  </a:lnTo>
                  <a:lnTo>
                    <a:pt x="29399" y="135643"/>
                  </a:lnTo>
                  <a:lnTo>
                    <a:pt x="26588" y="137491"/>
                  </a:lnTo>
                  <a:lnTo>
                    <a:pt x="25884" y="135212"/>
                  </a:lnTo>
                  <a:lnTo>
                    <a:pt x="42516" y="77048"/>
                  </a:lnTo>
                  <a:lnTo>
                    <a:pt x="77778" y="14758"/>
                  </a:lnTo>
                  <a:lnTo>
                    <a:pt x="86916" y="7767"/>
                  </a:lnTo>
                  <a:lnTo>
                    <a:pt x="109549" y="0"/>
                  </a:lnTo>
                  <a:lnTo>
                    <a:pt x="119795" y="268"/>
                  </a:lnTo>
                  <a:lnTo>
                    <a:pt x="137420" y="6805"/>
                  </a:lnTo>
                  <a:lnTo>
                    <a:pt x="153052" y="23749"/>
                  </a:lnTo>
                  <a:lnTo>
                    <a:pt x="182151" y="78343"/>
                  </a:lnTo>
                  <a:lnTo>
                    <a:pt x="202024" y="133321"/>
                  </a:lnTo>
                  <a:lnTo>
                    <a:pt x="213563" y="190587"/>
                  </a:lnTo>
                  <a:lnTo>
                    <a:pt x="227942" y="246869"/>
                  </a:lnTo>
                  <a:lnTo>
                    <a:pt x="232668" y="278233"/>
                  </a:lnTo>
                  <a:lnTo>
                    <a:pt x="228752" y="340759"/>
                  </a:lnTo>
                  <a:lnTo>
                    <a:pt x="220182" y="400749"/>
                  </a:lnTo>
                  <a:lnTo>
                    <a:pt x="206806" y="454239"/>
                  </a:lnTo>
                  <a:lnTo>
                    <a:pt x="188231" y="509313"/>
                  </a:lnTo>
                  <a:lnTo>
                    <a:pt x="151628" y="567865"/>
                  </a:lnTo>
                  <a:lnTo>
                    <a:pt x="116353" y="597371"/>
                  </a:lnTo>
                  <a:lnTo>
                    <a:pt x="86757" y="607147"/>
                  </a:lnTo>
                  <a:lnTo>
                    <a:pt x="56445" y="609152"/>
                  </a:lnTo>
                  <a:lnTo>
                    <a:pt x="31275" y="602244"/>
                  </a:lnTo>
                  <a:lnTo>
                    <a:pt x="14630" y="588255"/>
                  </a:lnTo>
                  <a:lnTo>
                    <a:pt x="8553" y="579612"/>
                  </a:lnTo>
                  <a:lnTo>
                    <a:pt x="0" y="539501"/>
                  </a:lnTo>
                  <a:lnTo>
                    <a:pt x="3056" y="496160"/>
                  </a:lnTo>
                  <a:lnTo>
                    <a:pt x="16959" y="459272"/>
                  </a:lnTo>
                  <a:lnTo>
                    <a:pt x="41486" y="431705"/>
                  </a:lnTo>
                  <a:lnTo>
                    <a:pt x="76569" y="414308"/>
                  </a:lnTo>
                  <a:lnTo>
                    <a:pt x="116599" y="407334"/>
                  </a:lnTo>
                  <a:lnTo>
                    <a:pt x="173218" y="413383"/>
                  </a:lnTo>
                  <a:lnTo>
                    <a:pt x="236394" y="425843"/>
                  </a:lnTo>
                  <a:lnTo>
                    <a:pt x="288691" y="439569"/>
                  </a:lnTo>
                  <a:lnTo>
                    <a:pt x="342391" y="443970"/>
                  </a:lnTo>
                  <a:lnTo>
                    <a:pt x="398753" y="437907"/>
                  </a:lnTo>
                  <a:lnTo>
                    <a:pt x="428068" y="435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29316" y="1566304"/>
              <a:ext cx="197690" cy="570982"/>
            </a:xfrm>
            <a:custGeom>
              <a:avLst/>
              <a:gdLst/>
              <a:ahLst/>
              <a:cxnLst/>
              <a:rect l="0" t="0" r="0" b="0"/>
              <a:pathLst>
                <a:path w="197690" h="570982">
                  <a:moveTo>
                    <a:pt x="176632" y="170898"/>
                  </a:moveTo>
                  <a:lnTo>
                    <a:pt x="192251" y="107470"/>
                  </a:lnTo>
                  <a:lnTo>
                    <a:pt x="190202" y="86556"/>
                  </a:lnTo>
                  <a:lnTo>
                    <a:pt x="170950" y="44533"/>
                  </a:lnTo>
                  <a:lnTo>
                    <a:pt x="158119" y="23489"/>
                  </a:lnTo>
                  <a:lnTo>
                    <a:pt x="141498" y="8676"/>
                  </a:lnTo>
                  <a:lnTo>
                    <a:pt x="132152" y="3089"/>
                  </a:lnTo>
                  <a:lnTo>
                    <a:pt x="112409" y="0"/>
                  </a:lnTo>
                  <a:lnTo>
                    <a:pt x="65550" y="7548"/>
                  </a:lnTo>
                  <a:lnTo>
                    <a:pt x="44984" y="19919"/>
                  </a:lnTo>
                  <a:lnTo>
                    <a:pt x="29214" y="38285"/>
                  </a:lnTo>
                  <a:lnTo>
                    <a:pt x="5588" y="96141"/>
                  </a:lnTo>
                  <a:lnTo>
                    <a:pt x="0" y="139649"/>
                  </a:lnTo>
                  <a:lnTo>
                    <a:pt x="9523" y="183996"/>
                  </a:lnTo>
                  <a:lnTo>
                    <a:pt x="23982" y="206355"/>
                  </a:lnTo>
                  <a:lnTo>
                    <a:pt x="43277" y="222921"/>
                  </a:lnTo>
                  <a:lnTo>
                    <a:pt x="67450" y="234183"/>
                  </a:lnTo>
                  <a:lnTo>
                    <a:pt x="78108" y="235315"/>
                  </a:lnTo>
                  <a:lnTo>
                    <a:pt x="96189" y="230333"/>
                  </a:lnTo>
                  <a:lnTo>
                    <a:pt x="119522" y="214374"/>
                  </a:lnTo>
                  <a:lnTo>
                    <a:pt x="168387" y="156540"/>
                  </a:lnTo>
                  <a:lnTo>
                    <a:pt x="178037" y="137610"/>
                  </a:lnTo>
                  <a:lnTo>
                    <a:pt x="182248" y="135838"/>
                  </a:lnTo>
                  <a:lnTo>
                    <a:pt x="186225" y="139336"/>
                  </a:lnTo>
                  <a:lnTo>
                    <a:pt x="190046" y="146347"/>
                  </a:lnTo>
                  <a:lnTo>
                    <a:pt x="196179" y="199627"/>
                  </a:lnTo>
                  <a:lnTo>
                    <a:pt x="197242" y="248170"/>
                  </a:lnTo>
                  <a:lnTo>
                    <a:pt x="197556" y="295049"/>
                  </a:lnTo>
                  <a:lnTo>
                    <a:pt x="197650" y="352352"/>
                  </a:lnTo>
                  <a:lnTo>
                    <a:pt x="197677" y="413785"/>
                  </a:lnTo>
                  <a:lnTo>
                    <a:pt x="197685" y="475271"/>
                  </a:lnTo>
                  <a:lnTo>
                    <a:pt x="197688" y="527544"/>
                  </a:lnTo>
                  <a:lnTo>
                    <a:pt x="197689" y="570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95461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28475" y="1621388"/>
              <a:ext cx="223704" cy="518631"/>
            </a:xfrm>
            <a:custGeom>
              <a:avLst/>
              <a:gdLst/>
              <a:ahLst/>
              <a:cxnLst/>
              <a:rect l="0" t="0" r="0" b="0"/>
              <a:pathLst>
                <a:path w="223704" h="518631">
                  <a:moveTo>
                    <a:pt x="156540" y="0"/>
                  </a:moveTo>
                  <a:lnTo>
                    <a:pt x="113388" y="63451"/>
                  </a:lnTo>
                  <a:lnTo>
                    <a:pt x="83329" y="118425"/>
                  </a:lnTo>
                  <a:lnTo>
                    <a:pt x="60450" y="158444"/>
                  </a:lnTo>
                  <a:lnTo>
                    <a:pt x="37408" y="221144"/>
                  </a:lnTo>
                  <a:lnTo>
                    <a:pt x="16177" y="284274"/>
                  </a:lnTo>
                  <a:lnTo>
                    <a:pt x="3296" y="329894"/>
                  </a:lnTo>
                  <a:lnTo>
                    <a:pt x="0" y="382016"/>
                  </a:lnTo>
                  <a:lnTo>
                    <a:pt x="1364" y="433854"/>
                  </a:lnTo>
                  <a:lnTo>
                    <a:pt x="15546" y="477030"/>
                  </a:lnTo>
                  <a:lnTo>
                    <a:pt x="27975" y="497063"/>
                  </a:lnTo>
                  <a:lnTo>
                    <a:pt x="44418" y="510646"/>
                  </a:lnTo>
                  <a:lnTo>
                    <a:pt x="53716" y="515905"/>
                  </a:lnTo>
                  <a:lnTo>
                    <a:pt x="73406" y="518630"/>
                  </a:lnTo>
                  <a:lnTo>
                    <a:pt x="93856" y="514772"/>
                  </a:lnTo>
                  <a:lnTo>
                    <a:pt x="146076" y="486748"/>
                  </a:lnTo>
                  <a:lnTo>
                    <a:pt x="179733" y="451127"/>
                  </a:lnTo>
                  <a:lnTo>
                    <a:pt x="200587" y="419497"/>
                  </a:lnTo>
                  <a:lnTo>
                    <a:pt x="222551" y="359370"/>
                  </a:lnTo>
                  <a:lnTo>
                    <a:pt x="223703" y="337535"/>
                  </a:lnTo>
                  <a:lnTo>
                    <a:pt x="219146" y="316132"/>
                  </a:lnTo>
                  <a:lnTo>
                    <a:pt x="209321" y="294921"/>
                  </a:lnTo>
                  <a:lnTo>
                    <a:pt x="201086" y="289031"/>
                  </a:lnTo>
                  <a:lnTo>
                    <a:pt x="179458" y="285606"/>
                  </a:lnTo>
                  <a:lnTo>
                    <a:pt x="146563" y="290255"/>
                  </a:lnTo>
                  <a:lnTo>
                    <a:pt x="128319" y="302138"/>
                  </a:lnTo>
                  <a:lnTo>
                    <a:pt x="90303" y="349577"/>
                  </a:lnTo>
                  <a:lnTo>
                    <a:pt x="6178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800994" y="1537146"/>
            <a:ext cx="2212125" cy="539036"/>
            <a:chOff x="4800994" y="1537146"/>
            <a:chExt cx="2212125" cy="539036"/>
          </a:xfrm>
        </p:grpSpPr>
        <p:sp>
          <p:nvSpPr>
            <p:cNvPr id="48" name="Freeform 47"/>
            <p:cNvSpPr/>
            <p:nvPr/>
          </p:nvSpPr>
          <p:spPr>
            <a:xfrm>
              <a:off x="4800994" y="181090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7269" y="12998"/>
                  </a:lnTo>
                  <a:lnTo>
                    <a:pt x="17801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3109" y="1726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85223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70321" y="1763733"/>
              <a:ext cx="196294" cy="268268"/>
            </a:xfrm>
            <a:custGeom>
              <a:avLst/>
              <a:gdLst/>
              <a:ahLst/>
              <a:cxnLst/>
              <a:rect l="0" t="0" r="0" b="0"/>
              <a:pathLst>
                <a:path w="196294" h="268268">
                  <a:moveTo>
                    <a:pt x="9700" y="47168"/>
                  </a:moveTo>
                  <a:lnTo>
                    <a:pt x="9700" y="104432"/>
                  </a:lnTo>
                  <a:lnTo>
                    <a:pt x="15289" y="165324"/>
                  </a:lnTo>
                  <a:lnTo>
                    <a:pt x="18764" y="208259"/>
                  </a:lnTo>
                  <a:lnTo>
                    <a:pt x="16913" y="214224"/>
                  </a:lnTo>
                  <a:lnTo>
                    <a:pt x="13338" y="214691"/>
                  </a:lnTo>
                  <a:lnTo>
                    <a:pt x="8616" y="211492"/>
                  </a:lnTo>
                  <a:lnTo>
                    <a:pt x="3369" y="192341"/>
                  </a:lnTo>
                  <a:lnTo>
                    <a:pt x="0" y="132386"/>
                  </a:lnTo>
                  <a:lnTo>
                    <a:pt x="7740" y="73793"/>
                  </a:lnTo>
                  <a:lnTo>
                    <a:pt x="19518" y="38289"/>
                  </a:lnTo>
                  <a:lnTo>
                    <a:pt x="35120" y="16316"/>
                  </a:lnTo>
                  <a:lnTo>
                    <a:pt x="56872" y="4210"/>
                  </a:lnTo>
                  <a:lnTo>
                    <a:pt x="80968" y="0"/>
                  </a:lnTo>
                  <a:lnTo>
                    <a:pt x="103376" y="2028"/>
                  </a:lnTo>
                  <a:lnTo>
                    <a:pt x="125033" y="13068"/>
                  </a:lnTo>
                  <a:lnTo>
                    <a:pt x="135721" y="20925"/>
                  </a:lnTo>
                  <a:lnTo>
                    <a:pt x="150717" y="42134"/>
                  </a:lnTo>
                  <a:lnTo>
                    <a:pt x="175465" y="93877"/>
                  </a:lnTo>
                  <a:lnTo>
                    <a:pt x="193308" y="156393"/>
                  </a:lnTo>
                  <a:lnTo>
                    <a:pt x="196293" y="199504"/>
                  </a:lnTo>
                  <a:lnTo>
                    <a:pt x="190534" y="242985"/>
                  </a:lnTo>
                  <a:lnTo>
                    <a:pt x="188684" y="268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38031" y="176878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90673" y="1863544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65143" y="1537146"/>
              <a:ext cx="220371" cy="468640"/>
            </a:xfrm>
            <a:custGeom>
              <a:avLst/>
              <a:gdLst/>
              <a:ahLst/>
              <a:cxnLst/>
              <a:rect l="0" t="0" r="0" b="0"/>
              <a:pathLst>
                <a:path w="220371" h="468640">
                  <a:moveTo>
                    <a:pt x="41385" y="73714"/>
                  </a:moveTo>
                  <a:lnTo>
                    <a:pt x="16192" y="127589"/>
                  </a:lnTo>
                  <a:lnTo>
                    <a:pt x="7571" y="147961"/>
                  </a:lnTo>
                  <a:lnTo>
                    <a:pt x="4805" y="150118"/>
                  </a:lnTo>
                  <a:lnTo>
                    <a:pt x="2960" y="146877"/>
                  </a:lnTo>
                  <a:lnTo>
                    <a:pt x="0" y="108053"/>
                  </a:lnTo>
                  <a:lnTo>
                    <a:pt x="10665" y="68940"/>
                  </a:lnTo>
                  <a:lnTo>
                    <a:pt x="28643" y="33305"/>
                  </a:lnTo>
                  <a:lnTo>
                    <a:pt x="54378" y="6109"/>
                  </a:lnTo>
                  <a:lnTo>
                    <a:pt x="65255" y="1737"/>
                  </a:lnTo>
                  <a:lnTo>
                    <a:pt x="89819" y="0"/>
                  </a:lnTo>
                  <a:lnTo>
                    <a:pt x="124366" y="11189"/>
                  </a:lnTo>
                  <a:lnTo>
                    <a:pt x="142997" y="29157"/>
                  </a:lnTo>
                  <a:lnTo>
                    <a:pt x="174020" y="78820"/>
                  </a:lnTo>
                  <a:lnTo>
                    <a:pt x="189999" y="125400"/>
                  </a:lnTo>
                  <a:lnTo>
                    <a:pt x="196553" y="181835"/>
                  </a:lnTo>
                  <a:lnTo>
                    <a:pt x="198495" y="243010"/>
                  </a:lnTo>
                  <a:lnTo>
                    <a:pt x="193481" y="305589"/>
                  </a:lnTo>
                  <a:lnTo>
                    <a:pt x="180137" y="365571"/>
                  </a:lnTo>
                  <a:lnTo>
                    <a:pt x="156184" y="415028"/>
                  </a:lnTo>
                  <a:lnTo>
                    <a:pt x="123333" y="453609"/>
                  </a:lnTo>
                  <a:lnTo>
                    <a:pt x="97304" y="464825"/>
                  </a:lnTo>
                  <a:lnTo>
                    <a:pt x="68577" y="468639"/>
                  </a:lnTo>
                  <a:lnTo>
                    <a:pt x="44112" y="466435"/>
                  </a:lnTo>
                  <a:lnTo>
                    <a:pt x="35014" y="461870"/>
                  </a:lnTo>
                  <a:lnTo>
                    <a:pt x="21786" y="447439"/>
                  </a:lnTo>
                  <a:lnTo>
                    <a:pt x="7762" y="413994"/>
                  </a:lnTo>
                  <a:lnTo>
                    <a:pt x="9284" y="391066"/>
                  </a:lnTo>
                  <a:lnTo>
                    <a:pt x="12965" y="380038"/>
                  </a:lnTo>
                  <a:lnTo>
                    <a:pt x="20099" y="372687"/>
                  </a:lnTo>
                  <a:lnTo>
                    <a:pt x="40504" y="364518"/>
                  </a:lnTo>
                  <a:lnTo>
                    <a:pt x="83888" y="365508"/>
                  </a:lnTo>
                  <a:lnTo>
                    <a:pt x="122609" y="378800"/>
                  </a:lnTo>
                  <a:lnTo>
                    <a:pt x="182931" y="417932"/>
                  </a:lnTo>
                  <a:lnTo>
                    <a:pt x="220370" y="442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53969" y="19793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21453" y="1545533"/>
              <a:ext cx="174672" cy="496996"/>
            </a:xfrm>
            <a:custGeom>
              <a:avLst/>
              <a:gdLst/>
              <a:ahLst/>
              <a:cxnLst/>
              <a:rect l="0" t="0" r="0" b="0"/>
              <a:pathLst>
                <a:path w="174672" h="496996">
                  <a:moveTo>
                    <a:pt x="153614" y="160083"/>
                  </a:moveTo>
                  <a:lnTo>
                    <a:pt x="160849" y="132527"/>
                  </a:lnTo>
                  <a:lnTo>
                    <a:pt x="160373" y="76304"/>
                  </a:lnTo>
                  <a:lnTo>
                    <a:pt x="153108" y="49149"/>
                  </a:lnTo>
                  <a:lnTo>
                    <a:pt x="138182" y="25381"/>
                  </a:lnTo>
                  <a:lnTo>
                    <a:pt x="119849" y="9359"/>
                  </a:lnTo>
                  <a:lnTo>
                    <a:pt x="110046" y="3448"/>
                  </a:lnTo>
                  <a:lnTo>
                    <a:pt x="89797" y="0"/>
                  </a:lnTo>
                  <a:lnTo>
                    <a:pt x="69099" y="3537"/>
                  </a:lnTo>
                  <a:lnTo>
                    <a:pt x="48201" y="12908"/>
                  </a:lnTo>
                  <a:lnTo>
                    <a:pt x="30336" y="31111"/>
                  </a:lnTo>
                  <a:lnTo>
                    <a:pt x="10242" y="67667"/>
                  </a:lnTo>
                  <a:lnTo>
                    <a:pt x="0" y="111254"/>
                  </a:lnTo>
                  <a:lnTo>
                    <a:pt x="84" y="158094"/>
                  </a:lnTo>
                  <a:lnTo>
                    <a:pt x="5830" y="186105"/>
                  </a:lnTo>
                  <a:lnTo>
                    <a:pt x="22218" y="220436"/>
                  </a:lnTo>
                  <a:lnTo>
                    <a:pt x="35165" y="237989"/>
                  </a:lnTo>
                  <a:lnTo>
                    <a:pt x="43062" y="242436"/>
                  </a:lnTo>
                  <a:lnTo>
                    <a:pt x="61197" y="244258"/>
                  </a:lnTo>
                  <a:lnTo>
                    <a:pt x="77834" y="238048"/>
                  </a:lnTo>
                  <a:lnTo>
                    <a:pt x="121971" y="207222"/>
                  </a:lnTo>
                  <a:lnTo>
                    <a:pt x="160163" y="164948"/>
                  </a:lnTo>
                  <a:lnTo>
                    <a:pt x="162659" y="164496"/>
                  </a:lnTo>
                  <a:lnTo>
                    <a:pt x="155267" y="220701"/>
                  </a:lnTo>
                  <a:lnTo>
                    <a:pt x="146705" y="277992"/>
                  </a:lnTo>
                  <a:lnTo>
                    <a:pt x="145327" y="335659"/>
                  </a:lnTo>
                  <a:lnTo>
                    <a:pt x="151631" y="395196"/>
                  </a:lnTo>
                  <a:lnTo>
                    <a:pt x="158811" y="457000"/>
                  </a:lnTo>
                  <a:lnTo>
                    <a:pt x="174671" y="49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17816" y="1621388"/>
              <a:ext cx="195303" cy="454794"/>
            </a:xfrm>
            <a:custGeom>
              <a:avLst/>
              <a:gdLst/>
              <a:ahLst/>
              <a:cxnLst/>
              <a:rect l="0" t="0" r="0" b="0"/>
              <a:pathLst>
                <a:path w="195303" h="454794">
                  <a:moveTo>
                    <a:pt x="120464" y="0"/>
                  </a:moveTo>
                  <a:lnTo>
                    <a:pt x="103696" y="5590"/>
                  </a:lnTo>
                  <a:lnTo>
                    <a:pt x="89225" y="20812"/>
                  </a:lnTo>
                  <a:lnTo>
                    <a:pt x="61064" y="76007"/>
                  </a:lnTo>
                  <a:lnTo>
                    <a:pt x="38714" y="132474"/>
                  </a:lnTo>
                  <a:lnTo>
                    <a:pt x="19015" y="192444"/>
                  </a:lnTo>
                  <a:lnTo>
                    <a:pt x="8257" y="246143"/>
                  </a:lnTo>
                  <a:lnTo>
                    <a:pt x="0" y="305338"/>
                  </a:lnTo>
                  <a:lnTo>
                    <a:pt x="3922" y="359272"/>
                  </a:lnTo>
                  <a:lnTo>
                    <a:pt x="13663" y="404239"/>
                  </a:lnTo>
                  <a:lnTo>
                    <a:pt x="24644" y="428836"/>
                  </a:lnTo>
                  <a:lnTo>
                    <a:pt x="40442" y="445227"/>
                  </a:lnTo>
                  <a:lnTo>
                    <a:pt x="49569" y="451236"/>
                  </a:lnTo>
                  <a:lnTo>
                    <a:pt x="75307" y="454793"/>
                  </a:lnTo>
                  <a:lnTo>
                    <a:pt x="103904" y="451305"/>
                  </a:lnTo>
                  <a:lnTo>
                    <a:pt x="138564" y="436187"/>
                  </a:lnTo>
                  <a:lnTo>
                    <a:pt x="156194" y="423538"/>
                  </a:lnTo>
                  <a:lnTo>
                    <a:pt x="168709" y="406998"/>
                  </a:lnTo>
                  <a:lnTo>
                    <a:pt x="194970" y="357493"/>
                  </a:lnTo>
                  <a:lnTo>
                    <a:pt x="195302" y="336701"/>
                  </a:lnTo>
                  <a:lnTo>
                    <a:pt x="188430" y="318881"/>
                  </a:lnTo>
                  <a:lnTo>
                    <a:pt x="183322" y="310853"/>
                  </a:lnTo>
                  <a:lnTo>
                    <a:pt x="168288" y="298814"/>
                  </a:lnTo>
                  <a:lnTo>
                    <a:pt x="159365" y="293966"/>
                  </a:lnTo>
                  <a:lnTo>
                    <a:pt x="149908" y="293073"/>
                  </a:lnTo>
                  <a:lnTo>
                    <a:pt x="130041" y="298321"/>
                  </a:lnTo>
                  <a:lnTo>
                    <a:pt x="99125" y="320019"/>
                  </a:lnTo>
                  <a:lnTo>
                    <a:pt x="61299" y="359687"/>
                  </a:lnTo>
                  <a:lnTo>
                    <a:pt x="4676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3868959" y="4493365"/>
            <a:ext cx="21058" cy="652768"/>
          </a:xfrm>
          <a:custGeom>
            <a:avLst/>
            <a:gdLst/>
            <a:ahLst/>
            <a:cxnLst/>
            <a:rect l="0" t="0" r="0" b="0"/>
            <a:pathLst>
              <a:path w="21058" h="652768">
                <a:moveTo>
                  <a:pt x="0" y="0"/>
                </a:moveTo>
                <a:lnTo>
                  <a:pt x="0" y="44367"/>
                </a:lnTo>
                <a:lnTo>
                  <a:pt x="0" y="104262"/>
                </a:lnTo>
                <a:lnTo>
                  <a:pt x="0" y="158924"/>
                </a:lnTo>
                <a:lnTo>
                  <a:pt x="1170" y="206446"/>
                </a:lnTo>
                <a:lnTo>
                  <a:pt x="7236" y="255881"/>
                </a:lnTo>
                <a:lnTo>
                  <a:pt x="9878" y="318219"/>
                </a:lnTo>
                <a:lnTo>
                  <a:pt x="10336" y="369198"/>
                </a:lnTo>
                <a:lnTo>
                  <a:pt x="13591" y="421347"/>
                </a:lnTo>
                <a:lnTo>
                  <a:pt x="18845" y="473844"/>
                </a:lnTo>
                <a:lnTo>
                  <a:pt x="20402" y="529562"/>
                </a:lnTo>
                <a:lnTo>
                  <a:pt x="20863" y="584286"/>
                </a:lnTo>
                <a:lnTo>
                  <a:pt x="21000" y="623897"/>
                </a:lnTo>
                <a:lnTo>
                  <a:pt x="21057" y="6527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070477" y="4438279"/>
            <a:ext cx="529542" cy="721640"/>
          </a:xfrm>
          <a:custGeom>
            <a:avLst/>
            <a:gdLst/>
            <a:ahLst/>
            <a:cxnLst/>
            <a:rect l="0" t="0" r="0" b="0"/>
            <a:pathLst>
              <a:path w="529542" h="721640">
                <a:moveTo>
                  <a:pt x="251208" y="34029"/>
                </a:moveTo>
                <a:lnTo>
                  <a:pt x="187780" y="71115"/>
                </a:lnTo>
                <a:lnTo>
                  <a:pt x="124843" y="130439"/>
                </a:lnTo>
                <a:lnTo>
                  <a:pt x="77809" y="184967"/>
                </a:lnTo>
                <a:lnTo>
                  <a:pt x="56473" y="224241"/>
                </a:lnTo>
                <a:lnTo>
                  <a:pt x="31776" y="287455"/>
                </a:lnTo>
                <a:lnTo>
                  <a:pt x="13584" y="339762"/>
                </a:lnTo>
                <a:lnTo>
                  <a:pt x="3506" y="387179"/>
                </a:lnTo>
                <a:lnTo>
                  <a:pt x="0" y="438273"/>
                </a:lnTo>
                <a:lnTo>
                  <a:pt x="131" y="490457"/>
                </a:lnTo>
                <a:lnTo>
                  <a:pt x="7059" y="541794"/>
                </a:lnTo>
                <a:lnTo>
                  <a:pt x="23000" y="601655"/>
                </a:lnTo>
                <a:lnTo>
                  <a:pt x="44771" y="641291"/>
                </a:lnTo>
                <a:lnTo>
                  <a:pt x="83568" y="680537"/>
                </a:lnTo>
                <a:lnTo>
                  <a:pt x="126197" y="709649"/>
                </a:lnTo>
                <a:lnTo>
                  <a:pt x="151583" y="719570"/>
                </a:lnTo>
                <a:lnTo>
                  <a:pt x="175345" y="721639"/>
                </a:lnTo>
                <a:lnTo>
                  <a:pt x="198774" y="717490"/>
                </a:lnTo>
                <a:lnTo>
                  <a:pt x="235931" y="701999"/>
                </a:lnTo>
                <a:lnTo>
                  <a:pt x="292814" y="654788"/>
                </a:lnTo>
                <a:lnTo>
                  <a:pt x="345828" y="595387"/>
                </a:lnTo>
                <a:lnTo>
                  <a:pt x="389678" y="537570"/>
                </a:lnTo>
                <a:lnTo>
                  <a:pt x="416037" y="486133"/>
                </a:lnTo>
                <a:lnTo>
                  <a:pt x="446374" y="428313"/>
                </a:lnTo>
                <a:lnTo>
                  <a:pt x="468154" y="371564"/>
                </a:lnTo>
                <a:lnTo>
                  <a:pt x="485827" y="322711"/>
                </a:lnTo>
                <a:lnTo>
                  <a:pt x="505913" y="268607"/>
                </a:lnTo>
                <a:lnTo>
                  <a:pt x="524752" y="207163"/>
                </a:lnTo>
                <a:lnTo>
                  <a:pt x="529541" y="177658"/>
                </a:lnTo>
                <a:lnTo>
                  <a:pt x="523082" y="127001"/>
                </a:lnTo>
                <a:lnTo>
                  <a:pt x="504953" y="72281"/>
                </a:lnTo>
                <a:lnTo>
                  <a:pt x="485618" y="36004"/>
                </a:lnTo>
                <a:lnTo>
                  <a:pt x="465744" y="20089"/>
                </a:lnTo>
                <a:lnTo>
                  <a:pt x="414858" y="339"/>
                </a:lnTo>
                <a:lnTo>
                  <a:pt x="368067" y="0"/>
                </a:lnTo>
                <a:lnTo>
                  <a:pt x="305375" y="13574"/>
                </a:lnTo>
                <a:lnTo>
                  <a:pt x="262038" y="32718"/>
                </a:lnTo>
                <a:lnTo>
                  <a:pt x="198592" y="78415"/>
                </a:lnTo>
                <a:lnTo>
                  <a:pt x="177508" y="972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303113" y="4127260"/>
            <a:ext cx="1796047" cy="1269260"/>
          </a:xfrm>
          <a:custGeom>
            <a:avLst/>
            <a:gdLst/>
            <a:ahLst/>
            <a:cxnLst/>
            <a:rect l="0" t="0" r="0" b="0"/>
            <a:pathLst>
              <a:path w="1796047" h="1269260">
                <a:moveTo>
                  <a:pt x="1481825" y="113421"/>
                </a:moveTo>
                <a:lnTo>
                  <a:pt x="1463845" y="97780"/>
                </a:lnTo>
                <a:lnTo>
                  <a:pt x="1412084" y="72988"/>
                </a:lnTo>
                <a:lnTo>
                  <a:pt x="1358388" y="54785"/>
                </a:lnTo>
                <a:lnTo>
                  <a:pt x="1299602" y="39924"/>
                </a:lnTo>
                <a:lnTo>
                  <a:pt x="1249239" y="29253"/>
                </a:lnTo>
                <a:lnTo>
                  <a:pt x="1197271" y="21802"/>
                </a:lnTo>
                <a:lnTo>
                  <a:pt x="1141709" y="19594"/>
                </a:lnTo>
                <a:lnTo>
                  <a:pt x="1083913" y="18940"/>
                </a:lnTo>
                <a:lnTo>
                  <a:pt x="1023504" y="21866"/>
                </a:lnTo>
                <a:lnTo>
                  <a:pt x="978650" y="27106"/>
                </a:lnTo>
                <a:lnTo>
                  <a:pt x="935318" y="33335"/>
                </a:lnTo>
                <a:lnTo>
                  <a:pt x="892663" y="43122"/>
                </a:lnTo>
                <a:lnTo>
                  <a:pt x="829187" y="58666"/>
                </a:lnTo>
                <a:lnTo>
                  <a:pt x="785832" y="69198"/>
                </a:lnTo>
                <a:lnTo>
                  <a:pt x="739267" y="85578"/>
                </a:lnTo>
                <a:lnTo>
                  <a:pt x="694395" y="104556"/>
                </a:lnTo>
                <a:lnTo>
                  <a:pt x="651055" y="124688"/>
                </a:lnTo>
                <a:lnTo>
                  <a:pt x="608396" y="145335"/>
                </a:lnTo>
                <a:lnTo>
                  <a:pt x="562920" y="169329"/>
                </a:lnTo>
                <a:lnTo>
                  <a:pt x="516582" y="195591"/>
                </a:lnTo>
                <a:lnTo>
                  <a:pt x="472591" y="222860"/>
                </a:lnTo>
                <a:lnTo>
                  <a:pt x="429643" y="253698"/>
                </a:lnTo>
                <a:lnTo>
                  <a:pt x="385988" y="286900"/>
                </a:lnTo>
                <a:lnTo>
                  <a:pt x="339291" y="321154"/>
                </a:lnTo>
                <a:lnTo>
                  <a:pt x="278140" y="378913"/>
                </a:lnTo>
                <a:lnTo>
                  <a:pt x="217388" y="434890"/>
                </a:lnTo>
                <a:lnTo>
                  <a:pt x="166112" y="488521"/>
                </a:lnTo>
                <a:lnTo>
                  <a:pt x="121283" y="547046"/>
                </a:lnTo>
                <a:lnTo>
                  <a:pt x="83953" y="603251"/>
                </a:lnTo>
                <a:lnTo>
                  <a:pt x="56256" y="662538"/>
                </a:lnTo>
                <a:lnTo>
                  <a:pt x="33231" y="713380"/>
                </a:lnTo>
                <a:lnTo>
                  <a:pt x="17180" y="763669"/>
                </a:lnTo>
                <a:lnTo>
                  <a:pt x="5016" y="815615"/>
                </a:lnTo>
                <a:lnTo>
                  <a:pt x="0" y="878333"/>
                </a:lnTo>
                <a:lnTo>
                  <a:pt x="6164" y="927448"/>
                </a:lnTo>
                <a:lnTo>
                  <a:pt x="21847" y="986558"/>
                </a:lnTo>
                <a:lnTo>
                  <a:pt x="52717" y="1043294"/>
                </a:lnTo>
                <a:lnTo>
                  <a:pt x="102957" y="1105276"/>
                </a:lnTo>
                <a:lnTo>
                  <a:pt x="124981" y="1129803"/>
                </a:lnTo>
                <a:lnTo>
                  <a:pt x="180368" y="1167733"/>
                </a:lnTo>
                <a:lnTo>
                  <a:pt x="230142" y="1195170"/>
                </a:lnTo>
                <a:lnTo>
                  <a:pt x="281934" y="1214998"/>
                </a:lnTo>
                <a:lnTo>
                  <a:pt x="337445" y="1231401"/>
                </a:lnTo>
                <a:lnTo>
                  <a:pt x="398346" y="1247960"/>
                </a:lnTo>
                <a:lnTo>
                  <a:pt x="460844" y="1257155"/>
                </a:lnTo>
                <a:lnTo>
                  <a:pt x="523816" y="1263000"/>
                </a:lnTo>
                <a:lnTo>
                  <a:pt x="586928" y="1269020"/>
                </a:lnTo>
                <a:lnTo>
                  <a:pt x="630198" y="1269259"/>
                </a:lnTo>
                <a:lnTo>
                  <a:pt x="676725" y="1265466"/>
                </a:lnTo>
                <a:lnTo>
                  <a:pt x="721580" y="1263000"/>
                </a:lnTo>
                <a:lnTo>
                  <a:pt x="766083" y="1259564"/>
                </a:lnTo>
                <a:lnTo>
                  <a:pt x="813158" y="1250238"/>
                </a:lnTo>
                <a:lnTo>
                  <a:pt x="858257" y="1241415"/>
                </a:lnTo>
                <a:lnTo>
                  <a:pt x="902867" y="1232423"/>
                </a:lnTo>
                <a:lnTo>
                  <a:pt x="949990" y="1220628"/>
                </a:lnTo>
                <a:lnTo>
                  <a:pt x="995110" y="1204468"/>
                </a:lnTo>
                <a:lnTo>
                  <a:pt x="1039730" y="1185587"/>
                </a:lnTo>
                <a:lnTo>
                  <a:pt x="1086857" y="1165497"/>
                </a:lnTo>
                <a:lnTo>
                  <a:pt x="1131979" y="1141750"/>
                </a:lnTo>
                <a:lnTo>
                  <a:pt x="1176599" y="1115598"/>
                </a:lnTo>
                <a:lnTo>
                  <a:pt x="1223727" y="1088377"/>
                </a:lnTo>
                <a:lnTo>
                  <a:pt x="1271969" y="1060682"/>
                </a:lnTo>
                <a:lnTo>
                  <a:pt x="1319536" y="1031605"/>
                </a:lnTo>
                <a:lnTo>
                  <a:pt x="1364073" y="999185"/>
                </a:lnTo>
                <a:lnTo>
                  <a:pt x="1407264" y="965278"/>
                </a:lnTo>
                <a:lnTo>
                  <a:pt x="1449857" y="931881"/>
                </a:lnTo>
                <a:lnTo>
                  <a:pt x="1512127" y="885602"/>
                </a:lnTo>
                <a:lnTo>
                  <a:pt x="1568143" y="835365"/>
                </a:lnTo>
                <a:lnTo>
                  <a:pt x="1620615" y="784605"/>
                </a:lnTo>
                <a:lnTo>
                  <a:pt x="1677740" y="721819"/>
                </a:lnTo>
                <a:lnTo>
                  <a:pt x="1712230" y="670763"/>
                </a:lnTo>
                <a:lnTo>
                  <a:pt x="1744676" y="621711"/>
                </a:lnTo>
                <a:lnTo>
                  <a:pt x="1763594" y="590841"/>
                </a:lnTo>
                <a:lnTo>
                  <a:pt x="1780822" y="540578"/>
                </a:lnTo>
                <a:lnTo>
                  <a:pt x="1792165" y="488641"/>
                </a:lnTo>
                <a:lnTo>
                  <a:pt x="1796046" y="436207"/>
                </a:lnTo>
                <a:lnTo>
                  <a:pt x="1796026" y="383626"/>
                </a:lnTo>
                <a:lnTo>
                  <a:pt x="1787962" y="332172"/>
                </a:lnTo>
                <a:lnTo>
                  <a:pt x="1761749" y="269152"/>
                </a:lnTo>
                <a:lnTo>
                  <a:pt x="1723123" y="206314"/>
                </a:lnTo>
                <a:lnTo>
                  <a:pt x="1672122" y="156076"/>
                </a:lnTo>
                <a:lnTo>
                  <a:pt x="1623868" y="117221"/>
                </a:lnTo>
                <a:lnTo>
                  <a:pt x="1571355" y="84131"/>
                </a:lnTo>
                <a:lnTo>
                  <a:pt x="1510693" y="58989"/>
                </a:lnTo>
                <a:lnTo>
                  <a:pt x="1465019" y="43996"/>
                </a:lnTo>
                <a:lnTo>
                  <a:pt x="1420544" y="29533"/>
                </a:lnTo>
                <a:lnTo>
                  <a:pt x="1375040" y="17645"/>
                </a:lnTo>
                <a:lnTo>
                  <a:pt x="1323622" y="12363"/>
                </a:lnTo>
                <a:lnTo>
                  <a:pt x="1272692" y="6895"/>
                </a:lnTo>
                <a:lnTo>
                  <a:pt x="1225101" y="1735"/>
                </a:lnTo>
                <a:lnTo>
                  <a:pt x="1166593" y="0"/>
                </a:lnTo>
                <a:lnTo>
                  <a:pt x="1116787" y="6183"/>
                </a:lnTo>
                <a:lnTo>
                  <a:pt x="1102800" y="81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593540" y="316698"/>
            <a:ext cx="4582217" cy="715095"/>
            <a:chOff x="2593540" y="316698"/>
            <a:chExt cx="4582217" cy="715095"/>
          </a:xfrm>
        </p:grpSpPr>
        <p:sp>
          <p:nvSpPr>
            <p:cNvPr id="2" name="Freeform 1"/>
            <p:cNvSpPr/>
            <p:nvPr/>
          </p:nvSpPr>
          <p:spPr>
            <a:xfrm>
              <a:off x="2593540" y="316698"/>
              <a:ext cx="400134" cy="617428"/>
            </a:xfrm>
            <a:custGeom>
              <a:avLst/>
              <a:gdLst/>
              <a:ahLst/>
              <a:cxnLst/>
              <a:rect l="0" t="0" r="0" b="0"/>
              <a:pathLst>
                <a:path w="400134" h="617428">
                  <a:moveTo>
                    <a:pt x="249154" y="20213"/>
                  </a:moveTo>
                  <a:lnTo>
                    <a:pt x="186874" y="3425"/>
                  </a:lnTo>
                  <a:lnTo>
                    <a:pt x="129704" y="0"/>
                  </a:lnTo>
                  <a:lnTo>
                    <a:pt x="97799" y="1871"/>
                  </a:lnTo>
                  <a:lnTo>
                    <a:pt x="42309" y="22136"/>
                  </a:lnTo>
                  <a:lnTo>
                    <a:pt x="21522" y="36276"/>
                  </a:lnTo>
                  <a:lnTo>
                    <a:pt x="8384" y="54258"/>
                  </a:lnTo>
                  <a:lnTo>
                    <a:pt x="0" y="89702"/>
                  </a:lnTo>
                  <a:lnTo>
                    <a:pt x="4403" y="150836"/>
                  </a:lnTo>
                  <a:lnTo>
                    <a:pt x="9605" y="209186"/>
                  </a:lnTo>
                  <a:lnTo>
                    <a:pt x="21551" y="260182"/>
                  </a:lnTo>
                  <a:lnTo>
                    <a:pt x="24889" y="264421"/>
                  </a:lnTo>
                  <a:lnTo>
                    <a:pt x="28284" y="263737"/>
                  </a:lnTo>
                  <a:lnTo>
                    <a:pt x="56378" y="236596"/>
                  </a:lnTo>
                  <a:lnTo>
                    <a:pt x="90910" y="218728"/>
                  </a:lnTo>
                  <a:lnTo>
                    <a:pt x="147619" y="211504"/>
                  </a:lnTo>
                  <a:lnTo>
                    <a:pt x="203621" y="215667"/>
                  </a:lnTo>
                  <a:lnTo>
                    <a:pt x="261780" y="243395"/>
                  </a:lnTo>
                  <a:lnTo>
                    <a:pt x="307243" y="279729"/>
                  </a:lnTo>
                  <a:lnTo>
                    <a:pt x="356687" y="339761"/>
                  </a:lnTo>
                  <a:lnTo>
                    <a:pt x="389332" y="403073"/>
                  </a:lnTo>
                  <a:lnTo>
                    <a:pt x="400133" y="454967"/>
                  </a:lnTo>
                  <a:lnTo>
                    <a:pt x="396964" y="505569"/>
                  </a:lnTo>
                  <a:lnTo>
                    <a:pt x="391666" y="531895"/>
                  </a:lnTo>
                  <a:lnTo>
                    <a:pt x="370928" y="566446"/>
                  </a:lnTo>
                  <a:lnTo>
                    <a:pt x="336968" y="593322"/>
                  </a:lnTo>
                  <a:lnTo>
                    <a:pt x="302859" y="610513"/>
                  </a:lnTo>
                  <a:lnTo>
                    <a:pt x="259347" y="617427"/>
                  </a:lnTo>
                  <a:lnTo>
                    <a:pt x="203821" y="613886"/>
                  </a:lnTo>
                  <a:lnTo>
                    <a:pt x="142497" y="603379"/>
                  </a:lnTo>
                  <a:lnTo>
                    <a:pt x="112283" y="599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18706" y="328784"/>
              <a:ext cx="297813" cy="556599"/>
            </a:xfrm>
            <a:custGeom>
              <a:avLst/>
              <a:gdLst/>
              <a:ahLst/>
              <a:cxnLst/>
              <a:rect l="0" t="0" r="0" b="0"/>
              <a:pathLst>
                <a:path w="297813" h="556599">
                  <a:moveTo>
                    <a:pt x="297812" y="81827"/>
                  </a:moveTo>
                  <a:lnTo>
                    <a:pt x="281044" y="93005"/>
                  </a:lnTo>
                  <a:lnTo>
                    <a:pt x="259438" y="122314"/>
                  </a:lnTo>
                  <a:lnTo>
                    <a:pt x="229356" y="182608"/>
                  </a:lnTo>
                  <a:lnTo>
                    <a:pt x="202661" y="236785"/>
                  </a:lnTo>
                  <a:lnTo>
                    <a:pt x="174076" y="292006"/>
                  </a:lnTo>
                  <a:lnTo>
                    <a:pt x="147030" y="344988"/>
                  </a:lnTo>
                  <a:lnTo>
                    <a:pt x="126325" y="397675"/>
                  </a:lnTo>
                  <a:lnTo>
                    <a:pt x="105837" y="455436"/>
                  </a:lnTo>
                  <a:lnTo>
                    <a:pt x="101330" y="498892"/>
                  </a:lnTo>
                  <a:lnTo>
                    <a:pt x="104422" y="527282"/>
                  </a:lnTo>
                  <a:lnTo>
                    <a:pt x="109224" y="537894"/>
                  </a:lnTo>
                  <a:lnTo>
                    <a:pt x="123918" y="552805"/>
                  </a:lnTo>
                  <a:lnTo>
                    <a:pt x="132749" y="556080"/>
                  </a:lnTo>
                  <a:lnTo>
                    <a:pt x="151921" y="556598"/>
                  </a:lnTo>
                  <a:lnTo>
                    <a:pt x="188034" y="544724"/>
                  </a:lnTo>
                  <a:lnTo>
                    <a:pt x="249714" y="497072"/>
                  </a:lnTo>
                  <a:lnTo>
                    <a:pt x="272512" y="469635"/>
                  </a:lnTo>
                  <a:lnTo>
                    <a:pt x="288496" y="428100"/>
                  </a:lnTo>
                  <a:lnTo>
                    <a:pt x="295052" y="384338"/>
                  </a:lnTo>
                  <a:lnTo>
                    <a:pt x="290346" y="358996"/>
                  </a:lnTo>
                  <a:lnTo>
                    <a:pt x="262672" y="308542"/>
                  </a:lnTo>
                  <a:lnTo>
                    <a:pt x="199267" y="254902"/>
                  </a:lnTo>
                  <a:lnTo>
                    <a:pt x="138461" y="218844"/>
                  </a:lnTo>
                  <a:lnTo>
                    <a:pt x="83451" y="190650"/>
                  </a:lnTo>
                  <a:lnTo>
                    <a:pt x="28077" y="147197"/>
                  </a:lnTo>
                  <a:lnTo>
                    <a:pt x="12983" y="129598"/>
                  </a:lnTo>
                  <a:lnTo>
                    <a:pt x="2375" y="106178"/>
                  </a:lnTo>
                  <a:lnTo>
                    <a:pt x="0" y="83291"/>
                  </a:lnTo>
                  <a:lnTo>
                    <a:pt x="4014" y="62590"/>
                  </a:lnTo>
                  <a:lnTo>
                    <a:pt x="19428" y="37783"/>
                  </a:lnTo>
                  <a:lnTo>
                    <a:pt x="32146" y="22867"/>
                  </a:lnTo>
                  <a:lnTo>
                    <a:pt x="51837" y="14678"/>
                  </a:lnTo>
                  <a:lnTo>
                    <a:pt x="102605" y="3832"/>
                  </a:lnTo>
                  <a:lnTo>
                    <a:pt x="156524" y="0"/>
                  </a:lnTo>
                  <a:lnTo>
                    <a:pt x="180035" y="3735"/>
                  </a:lnTo>
                  <a:lnTo>
                    <a:pt x="234641" y="397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74614" y="431668"/>
              <a:ext cx="20972" cy="463255"/>
            </a:xfrm>
            <a:custGeom>
              <a:avLst/>
              <a:gdLst/>
              <a:ahLst/>
              <a:cxnLst/>
              <a:rect l="0" t="0" r="0" b="0"/>
              <a:pathLst>
                <a:path w="20972" h="463255">
                  <a:moveTo>
                    <a:pt x="10443" y="0"/>
                  </a:moveTo>
                  <a:lnTo>
                    <a:pt x="2110" y="48931"/>
                  </a:lnTo>
                  <a:lnTo>
                    <a:pt x="348" y="108061"/>
                  </a:lnTo>
                  <a:lnTo>
                    <a:pt x="0" y="168311"/>
                  </a:lnTo>
                  <a:lnTo>
                    <a:pt x="1110" y="228724"/>
                  </a:lnTo>
                  <a:lnTo>
                    <a:pt x="7157" y="280160"/>
                  </a:lnTo>
                  <a:lnTo>
                    <a:pt x="9469" y="337644"/>
                  </a:lnTo>
                  <a:lnTo>
                    <a:pt x="11324" y="391071"/>
                  </a:lnTo>
                  <a:lnTo>
                    <a:pt x="18719" y="442280"/>
                  </a:lnTo>
                  <a:lnTo>
                    <a:pt x="2097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1132" y="400082"/>
              <a:ext cx="263397" cy="318079"/>
            </a:xfrm>
            <a:custGeom>
              <a:avLst/>
              <a:gdLst/>
              <a:ahLst/>
              <a:cxnLst/>
              <a:rect l="0" t="0" r="0" b="0"/>
              <a:pathLst>
                <a:path w="263397" h="318079">
                  <a:moveTo>
                    <a:pt x="263396" y="231627"/>
                  </a:moveTo>
                  <a:lnTo>
                    <a:pt x="220704" y="234747"/>
                  </a:lnTo>
                  <a:lnTo>
                    <a:pt x="161328" y="256821"/>
                  </a:lnTo>
                  <a:lnTo>
                    <a:pt x="100303" y="282461"/>
                  </a:lnTo>
                  <a:lnTo>
                    <a:pt x="43004" y="312960"/>
                  </a:lnTo>
                  <a:lnTo>
                    <a:pt x="32240" y="317434"/>
                  </a:lnTo>
                  <a:lnTo>
                    <a:pt x="22725" y="318078"/>
                  </a:lnTo>
                  <a:lnTo>
                    <a:pt x="5912" y="312554"/>
                  </a:lnTo>
                  <a:lnTo>
                    <a:pt x="1663" y="306635"/>
                  </a:lnTo>
                  <a:lnTo>
                    <a:pt x="0" y="299180"/>
                  </a:lnTo>
                  <a:lnTo>
                    <a:pt x="5736" y="256410"/>
                  </a:lnTo>
                  <a:lnTo>
                    <a:pt x="18135" y="207797"/>
                  </a:lnTo>
                  <a:lnTo>
                    <a:pt x="28379" y="155156"/>
                  </a:lnTo>
                  <a:lnTo>
                    <a:pt x="39994" y="101995"/>
                  </a:lnTo>
                  <a:lnTo>
                    <a:pt x="55393" y="51538"/>
                  </a:lnTo>
                  <a:lnTo>
                    <a:pt x="63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16767" y="568538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36485" y="14655"/>
                  </a:lnTo>
                  <a:lnTo>
                    <a:pt x="86275" y="19793"/>
                  </a:lnTo>
                  <a:lnTo>
                    <a:pt x="34416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69409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11523" y="67382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30712" y="336911"/>
              <a:ext cx="16597" cy="526426"/>
            </a:xfrm>
            <a:custGeom>
              <a:avLst/>
              <a:gdLst/>
              <a:ahLst/>
              <a:cxnLst/>
              <a:rect l="0" t="0" r="0" b="0"/>
              <a:pathLst>
                <a:path w="16597" h="526426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5568"/>
                  </a:lnTo>
                  <a:lnTo>
                    <a:pt x="9762" y="193417"/>
                  </a:lnTo>
                  <a:lnTo>
                    <a:pt x="12274" y="240193"/>
                  </a:lnTo>
                  <a:lnTo>
                    <a:pt x="11848" y="280569"/>
                  </a:lnTo>
                  <a:lnTo>
                    <a:pt x="16596" y="331242"/>
                  </a:lnTo>
                  <a:lnTo>
                    <a:pt x="10298" y="388651"/>
                  </a:lnTo>
                  <a:lnTo>
                    <a:pt x="8143" y="443879"/>
                  </a:lnTo>
                  <a:lnTo>
                    <a:pt x="7415" y="503058"/>
                  </a:lnTo>
                  <a:lnTo>
                    <a:pt x="7236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5875" y="842279"/>
              <a:ext cx="76881" cy="189514"/>
            </a:xfrm>
            <a:custGeom>
              <a:avLst/>
              <a:gdLst/>
              <a:ahLst/>
              <a:cxnLst/>
              <a:rect l="0" t="0" r="0" b="0"/>
              <a:pathLst>
                <a:path w="76881" h="189514">
                  <a:moveTo>
                    <a:pt x="0" y="0"/>
                  </a:moveTo>
                  <a:lnTo>
                    <a:pt x="16768" y="11179"/>
                  </a:lnTo>
                  <a:lnTo>
                    <a:pt x="28120" y="26025"/>
                  </a:lnTo>
                  <a:lnTo>
                    <a:pt x="60672" y="84664"/>
                  </a:lnTo>
                  <a:lnTo>
                    <a:pt x="76716" y="126429"/>
                  </a:lnTo>
                  <a:lnTo>
                    <a:pt x="76880" y="136928"/>
                  </a:lnTo>
                  <a:lnTo>
                    <a:pt x="70824" y="157953"/>
                  </a:lnTo>
                  <a:lnTo>
                    <a:pt x="60333" y="172757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30313" y="442196"/>
              <a:ext cx="362901" cy="418356"/>
            </a:xfrm>
            <a:custGeom>
              <a:avLst/>
              <a:gdLst/>
              <a:ahLst/>
              <a:cxnLst/>
              <a:rect l="0" t="0" r="0" b="0"/>
              <a:pathLst>
                <a:path w="362901" h="418356">
                  <a:moveTo>
                    <a:pt x="176174" y="0"/>
                  </a:moveTo>
                  <a:lnTo>
                    <a:pt x="136486" y="2340"/>
                  </a:lnTo>
                  <a:lnTo>
                    <a:pt x="114082" y="11179"/>
                  </a:lnTo>
                  <a:lnTo>
                    <a:pt x="55516" y="58564"/>
                  </a:lnTo>
                  <a:lnTo>
                    <a:pt x="25695" y="105502"/>
                  </a:lnTo>
                  <a:lnTo>
                    <a:pt x="6675" y="153053"/>
                  </a:lnTo>
                  <a:lnTo>
                    <a:pt x="0" y="205356"/>
                  </a:lnTo>
                  <a:lnTo>
                    <a:pt x="362" y="263618"/>
                  </a:lnTo>
                  <a:lnTo>
                    <a:pt x="15417" y="316105"/>
                  </a:lnTo>
                  <a:lnTo>
                    <a:pt x="55785" y="372084"/>
                  </a:lnTo>
                  <a:lnTo>
                    <a:pt x="88770" y="395557"/>
                  </a:lnTo>
                  <a:lnTo>
                    <a:pt x="128179" y="411740"/>
                  </a:lnTo>
                  <a:lnTo>
                    <a:pt x="169492" y="418355"/>
                  </a:lnTo>
                  <a:lnTo>
                    <a:pt x="232609" y="411015"/>
                  </a:lnTo>
                  <a:lnTo>
                    <a:pt x="274653" y="394614"/>
                  </a:lnTo>
                  <a:lnTo>
                    <a:pt x="294422" y="381665"/>
                  </a:lnTo>
                  <a:lnTo>
                    <a:pt x="324294" y="344453"/>
                  </a:lnTo>
                  <a:lnTo>
                    <a:pt x="349018" y="289052"/>
                  </a:lnTo>
                  <a:lnTo>
                    <a:pt x="360228" y="251762"/>
                  </a:lnTo>
                  <a:lnTo>
                    <a:pt x="362900" y="204708"/>
                  </a:lnTo>
                  <a:lnTo>
                    <a:pt x="353915" y="142645"/>
                  </a:lnTo>
                  <a:lnTo>
                    <a:pt x="335285" y="84719"/>
                  </a:lnTo>
                  <a:lnTo>
                    <a:pt x="315865" y="50969"/>
                  </a:lnTo>
                  <a:lnTo>
                    <a:pt x="284114" y="20561"/>
                  </a:lnTo>
                  <a:lnTo>
                    <a:pt x="258462" y="9139"/>
                  </a:lnTo>
                  <a:lnTo>
                    <a:pt x="198277" y="1805"/>
                  </a:lnTo>
                  <a:lnTo>
                    <a:pt x="14458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15032" y="457964"/>
              <a:ext cx="395597" cy="390715"/>
            </a:xfrm>
            <a:custGeom>
              <a:avLst/>
              <a:gdLst/>
              <a:ahLst/>
              <a:cxnLst/>
              <a:rect l="0" t="0" r="0" b="0"/>
              <a:pathLst>
                <a:path w="395597" h="390715">
                  <a:moveTo>
                    <a:pt x="144180" y="36875"/>
                  </a:moveTo>
                  <a:lnTo>
                    <a:pt x="121824" y="31286"/>
                  </a:lnTo>
                  <a:lnTo>
                    <a:pt x="98369" y="34781"/>
                  </a:lnTo>
                  <a:lnTo>
                    <a:pt x="74687" y="45303"/>
                  </a:lnTo>
                  <a:lnTo>
                    <a:pt x="27303" y="96216"/>
                  </a:lnTo>
                  <a:lnTo>
                    <a:pt x="7644" y="136086"/>
                  </a:lnTo>
                  <a:lnTo>
                    <a:pt x="0" y="183124"/>
                  </a:lnTo>
                  <a:lnTo>
                    <a:pt x="3324" y="234106"/>
                  </a:lnTo>
                  <a:lnTo>
                    <a:pt x="16098" y="292990"/>
                  </a:lnTo>
                  <a:lnTo>
                    <a:pt x="27203" y="312921"/>
                  </a:lnTo>
                  <a:lnTo>
                    <a:pt x="85307" y="359335"/>
                  </a:lnTo>
                  <a:lnTo>
                    <a:pt x="119458" y="375094"/>
                  </a:lnTo>
                  <a:lnTo>
                    <a:pt x="180154" y="389729"/>
                  </a:lnTo>
                  <a:lnTo>
                    <a:pt x="241537" y="390714"/>
                  </a:lnTo>
                  <a:lnTo>
                    <a:pt x="289230" y="379972"/>
                  </a:lnTo>
                  <a:lnTo>
                    <a:pt x="316271" y="367177"/>
                  </a:lnTo>
                  <a:lnTo>
                    <a:pt x="352695" y="330367"/>
                  </a:lnTo>
                  <a:lnTo>
                    <a:pt x="382420" y="283712"/>
                  </a:lnTo>
                  <a:lnTo>
                    <a:pt x="392584" y="237654"/>
                  </a:lnTo>
                  <a:lnTo>
                    <a:pt x="395596" y="186962"/>
                  </a:lnTo>
                  <a:lnTo>
                    <a:pt x="390899" y="134898"/>
                  </a:lnTo>
                  <a:lnTo>
                    <a:pt x="382125" y="109296"/>
                  </a:lnTo>
                  <a:lnTo>
                    <a:pt x="355582" y="57764"/>
                  </a:lnTo>
                  <a:lnTo>
                    <a:pt x="302448" y="10856"/>
                  </a:lnTo>
                  <a:lnTo>
                    <a:pt x="274963" y="1915"/>
                  </a:lnTo>
                  <a:lnTo>
                    <a:pt x="229724" y="0"/>
                  </a:lnTo>
                  <a:lnTo>
                    <a:pt x="175766" y="5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776211" y="465162"/>
              <a:ext cx="399546" cy="372950"/>
            </a:xfrm>
            <a:custGeom>
              <a:avLst/>
              <a:gdLst/>
              <a:ahLst/>
              <a:cxnLst/>
              <a:rect l="0" t="0" r="0" b="0"/>
              <a:pathLst>
                <a:path w="399546" h="372950">
                  <a:moveTo>
                    <a:pt x="151540" y="8620"/>
                  </a:moveTo>
                  <a:lnTo>
                    <a:pt x="100515" y="23192"/>
                  </a:lnTo>
                  <a:lnTo>
                    <a:pt x="78560" y="37323"/>
                  </a:lnTo>
                  <a:lnTo>
                    <a:pt x="30882" y="92237"/>
                  </a:lnTo>
                  <a:lnTo>
                    <a:pt x="5352" y="153743"/>
                  </a:lnTo>
                  <a:lnTo>
                    <a:pt x="0" y="177234"/>
                  </a:lnTo>
                  <a:lnTo>
                    <a:pt x="4734" y="216767"/>
                  </a:lnTo>
                  <a:lnTo>
                    <a:pt x="20434" y="255777"/>
                  </a:lnTo>
                  <a:lnTo>
                    <a:pt x="67444" y="313417"/>
                  </a:lnTo>
                  <a:lnTo>
                    <a:pt x="94647" y="334847"/>
                  </a:lnTo>
                  <a:lnTo>
                    <a:pt x="145761" y="363048"/>
                  </a:lnTo>
                  <a:lnTo>
                    <a:pt x="192592" y="372949"/>
                  </a:lnTo>
                  <a:lnTo>
                    <a:pt x="243512" y="370293"/>
                  </a:lnTo>
                  <a:lnTo>
                    <a:pt x="290055" y="356508"/>
                  </a:lnTo>
                  <a:lnTo>
                    <a:pt x="346534" y="322484"/>
                  </a:lnTo>
                  <a:lnTo>
                    <a:pt x="370396" y="302533"/>
                  </a:lnTo>
                  <a:lnTo>
                    <a:pt x="386460" y="275728"/>
                  </a:lnTo>
                  <a:lnTo>
                    <a:pt x="398961" y="230873"/>
                  </a:lnTo>
                  <a:lnTo>
                    <a:pt x="399545" y="181707"/>
                  </a:lnTo>
                  <a:lnTo>
                    <a:pt x="392786" y="145209"/>
                  </a:lnTo>
                  <a:lnTo>
                    <a:pt x="362971" y="89889"/>
                  </a:lnTo>
                  <a:lnTo>
                    <a:pt x="303405" y="32537"/>
                  </a:lnTo>
                  <a:lnTo>
                    <a:pt x="285716" y="18080"/>
                  </a:lnTo>
                  <a:lnTo>
                    <a:pt x="266156" y="7755"/>
                  </a:lnTo>
                  <a:lnTo>
                    <a:pt x="209361" y="0"/>
                  </a:lnTo>
                  <a:lnTo>
                    <a:pt x="151870" y="1588"/>
                  </a:lnTo>
                  <a:lnTo>
                    <a:pt x="109426" y="8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487799" y="1895129"/>
            <a:ext cx="1250924" cy="489679"/>
            <a:chOff x="3487799" y="1895129"/>
            <a:chExt cx="1250924" cy="489679"/>
          </a:xfrm>
        </p:grpSpPr>
        <p:sp>
          <p:nvSpPr>
            <p:cNvPr id="15" name="Freeform 14"/>
            <p:cNvSpPr/>
            <p:nvPr/>
          </p:nvSpPr>
          <p:spPr>
            <a:xfrm>
              <a:off x="3487799" y="1895129"/>
              <a:ext cx="245753" cy="489679"/>
            </a:xfrm>
            <a:custGeom>
              <a:avLst/>
              <a:gdLst/>
              <a:ahLst/>
              <a:cxnLst/>
              <a:rect l="0" t="0" r="0" b="0"/>
              <a:pathLst>
                <a:path w="245753" h="489679">
                  <a:moveTo>
                    <a:pt x="197175" y="0"/>
                  </a:moveTo>
                  <a:lnTo>
                    <a:pt x="159697" y="8333"/>
                  </a:lnTo>
                  <a:lnTo>
                    <a:pt x="124849" y="6758"/>
                  </a:lnTo>
                  <a:lnTo>
                    <a:pt x="70454" y="1335"/>
                  </a:lnTo>
                  <a:lnTo>
                    <a:pt x="26137" y="396"/>
                  </a:lnTo>
                  <a:lnTo>
                    <a:pt x="16469" y="4943"/>
                  </a:lnTo>
                  <a:lnTo>
                    <a:pt x="10023" y="12654"/>
                  </a:lnTo>
                  <a:lnTo>
                    <a:pt x="2862" y="33700"/>
                  </a:lnTo>
                  <a:lnTo>
                    <a:pt x="0" y="70687"/>
                  </a:lnTo>
                  <a:lnTo>
                    <a:pt x="12011" y="125945"/>
                  </a:lnTo>
                  <a:lnTo>
                    <a:pt x="20496" y="187265"/>
                  </a:lnTo>
                  <a:lnTo>
                    <a:pt x="23237" y="198543"/>
                  </a:lnTo>
                  <a:lnTo>
                    <a:pt x="27404" y="203722"/>
                  </a:lnTo>
                  <a:lnTo>
                    <a:pt x="32522" y="204835"/>
                  </a:lnTo>
                  <a:lnTo>
                    <a:pt x="38273" y="203237"/>
                  </a:lnTo>
                  <a:lnTo>
                    <a:pt x="89253" y="176603"/>
                  </a:lnTo>
                  <a:lnTo>
                    <a:pt x="111775" y="175196"/>
                  </a:lnTo>
                  <a:lnTo>
                    <a:pt x="133483" y="179641"/>
                  </a:lnTo>
                  <a:lnTo>
                    <a:pt x="165435" y="196467"/>
                  </a:lnTo>
                  <a:lnTo>
                    <a:pt x="195959" y="224329"/>
                  </a:lnTo>
                  <a:lnTo>
                    <a:pt x="227827" y="275072"/>
                  </a:lnTo>
                  <a:lnTo>
                    <a:pt x="240044" y="302409"/>
                  </a:lnTo>
                  <a:lnTo>
                    <a:pt x="245752" y="344106"/>
                  </a:lnTo>
                  <a:lnTo>
                    <a:pt x="242941" y="372085"/>
                  </a:lnTo>
                  <a:lnTo>
                    <a:pt x="223603" y="414144"/>
                  </a:lnTo>
                  <a:lnTo>
                    <a:pt x="165136" y="474632"/>
                  </a:lnTo>
                  <a:lnTo>
                    <a:pt x="141212" y="485858"/>
                  </a:lnTo>
                  <a:lnTo>
                    <a:pt x="116150" y="489678"/>
                  </a:lnTo>
                  <a:lnTo>
                    <a:pt x="7083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2311" y="1902814"/>
              <a:ext cx="231331" cy="467140"/>
            </a:xfrm>
            <a:custGeom>
              <a:avLst/>
              <a:gdLst/>
              <a:ahLst/>
              <a:cxnLst/>
              <a:rect l="0" t="0" r="0" b="0"/>
              <a:pathLst>
                <a:path w="231331" h="467140">
                  <a:moveTo>
                    <a:pt x="213274" y="66015"/>
                  </a:moveTo>
                  <a:lnTo>
                    <a:pt x="196463" y="85165"/>
                  </a:lnTo>
                  <a:lnTo>
                    <a:pt x="170612" y="134701"/>
                  </a:lnTo>
                  <a:lnTo>
                    <a:pt x="149941" y="183462"/>
                  </a:lnTo>
                  <a:lnTo>
                    <a:pt x="127584" y="241162"/>
                  </a:lnTo>
                  <a:lnTo>
                    <a:pt x="108259" y="303375"/>
                  </a:lnTo>
                  <a:lnTo>
                    <a:pt x="94004" y="357786"/>
                  </a:lnTo>
                  <a:lnTo>
                    <a:pt x="82264" y="410734"/>
                  </a:lnTo>
                  <a:lnTo>
                    <a:pt x="84077" y="438372"/>
                  </a:lnTo>
                  <a:lnTo>
                    <a:pt x="88538" y="448784"/>
                  </a:lnTo>
                  <a:lnTo>
                    <a:pt x="102854" y="463472"/>
                  </a:lnTo>
                  <a:lnTo>
                    <a:pt x="111585" y="466687"/>
                  </a:lnTo>
                  <a:lnTo>
                    <a:pt x="130644" y="467139"/>
                  </a:lnTo>
                  <a:lnTo>
                    <a:pt x="161105" y="455228"/>
                  </a:lnTo>
                  <a:lnTo>
                    <a:pt x="186768" y="436881"/>
                  </a:lnTo>
                  <a:lnTo>
                    <a:pt x="215231" y="401315"/>
                  </a:lnTo>
                  <a:lnTo>
                    <a:pt x="228152" y="369693"/>
                  </a:lnTo>
                  <a:lnTo>
                    <a:pt x="231330" y="332378"/>
                  </a:lnTo>
                  <a:lnTo>
                    <a:pt x="224213" y="298575"/>
                  </a:lnTo>
                  <a:lnTo>
                    <a:pt x="201440" y="258832"/>
                  </a:lnTo>
                  <a:lnTo>
                    <a:pt x="163233" y="222515"/>
                  </a:lnTo>
                  <a:lnTo>
                    <a:pt x="103118" y="182564"/>
                  </a:lnTo>
                  <a:lnTo>
                    <a:pt x="44391" y="139779"/>
                  </a:lnTo>
                  <a:lnTo>
                    <a:pt x="25911" y="124535"/>
                  </a:lnTo>
                  <a:lnTo>
                    <a:pt x="4515" y="86153"/>
                  </a:lnTo>
                  <a:lnTo>
                    <a:pt x="402" y="75931"/>
                  </a:lnTo>
                  <a:lnTo>
                    <a:pt x="0" y="66776"/>
                  </a:lnTo>
                  <a:lnTo>
                    <a:pt x="5791" y="50365"/>
                  </a:lnTo>
                  <a:lnTo>
                    <a:pt x="22206" y="27972"/>
                  </a:lnTo>
                  <a:lnTo>
                    <a:pt x="47477" y="12109"/>
                  </a:lnTo>
                  <a:lnTo>
                    <a:pt x="77192" y="0"/>
                  </a:lnTo>
                  <a:lnTo>
                    <a:pt x="113812" y="181"/>
                  </a:lnTo>
                  <a:lnTo>
                    <a:pt x="148709" y="7644"/>
                  </a:lnTo>
                  <a:lnTo>
                    <a:pt x="191110" y="32404"/>
                  </a:lnTo>
                  <a:lnTo>
                    <a:pt x="213274" y="44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95668" y="194777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48930"/>
                  </a:lnTo>
                  <a:lnTo>
                    <a:pt x="651" y="96776"/>
                  </a:lnTo>
                  <a:lnTo>
                    <a:pt x="193" y="151117"/>
                  </a:lnTo>
                  <a:lnTo>
                    <a:pt x="57" y="211671"/>
                  </a:lnTo>
                  <a:lnTo>
                    <a:pt x="17" y="267828"/>
                  </a:lnTo>
                  <a:lnTo>
                    <a:pt x="4" y="32872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4296" y="1916186"/>
              <a:ext cx="240845" cy="277824"/>
            </a:xfrm>
            <a:custGeom>
              <a:avLst/>
              <a:gdLst/>
              <a:ahLst/>
              <a:cxnLst/>
              <a:rect l="0" t="0" r="0" b="0"/>
              <a:pathLst>
                <a:path w="240845" h="277824">
                  <a:moveTo>
                    <a:pt x="240844" y="200041"/>
                  </a:moveTo>
                  <a:lnTo>
                    <a:pt x="189819" y="214614"/>
                  </a:lnTo>
                  <a:lnTo>
                    <a:pt x="128536" y="238962"/>
                  </a:lnTo>
                  <a:lnTo>
                    <a:pt x="72849" y="265146"/>
                  </a:lnTo>
                  <a:lnTo>
                    <a:pt x="40939" y="276784"/>
                  </a:lnTo>
                  <a:lnTo>
                    <a:pt x="19806" y="277823"/>
                  </a:lnTo>
                  <a:lnTo>
                    <a:pt x="9257" y="276462"/>
                  </a:lnTo>
                  <a:lnTo>
                    <a:pt x="3394" y="272046"/>
                  </a:lnTo>
                  <a:lnTo>
                    <a:pt x="656" y="265592"/>
                  </a:lnTo>
                  <a:lnTo>
                    <a:pt x="0" y="257780"/>
                  </a:lnTo>
                  <a:lnTo>
                    <a:pt x="10255" y="224428"/>
                  </a:lnTo>
                  <a:lnTo>
                    <a:pt x="49734" y="165775"/>
                  </a:lnTo>
                  <a:lnTo>
                    <a:pt x="86216" y="105149"/>
                  </a:lnTo>
                  <a:lnTo>
                    <a:pt x="111340" y="51922"/>
                  </a:lnTo>
                  <a:lnTo>
                    <a:pt x="1250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3131" y="2267726"/>
              <a:ext cx="75592" cy="68409"/>
            </a:xfrm>
            <a:custGeom>
              <a:avLst/>
              <a:gdLst/>
              <a:ahLst/>
              <a:cxnLst/>
              <a:rect l="0" t="0" r="0" b="0"/>
              <a:pathLst>
                <a:path w="75592" h="68409">
                  <a:moveTo>
                    <a:pt x="43107" y="6429"/>
                  </a:moveTo>
                  <a:lnTo>
                    <a:pt x="20750" y="6429"/>
                  </a:lnTo>
                  <a:lnTo>
                    <a:pt x="12995" y="9939"/>
                  </a:lnTo>
                  <a:lnTo>
                    <a:pt x="1258" y="23197"/>
                  </a:lnTo>
                  <a:lnTo>
                    <a:pt x="0" y="30476"/>
                  </a:lnTo>
                  <a:lnTo>
                    <a:pt x="1500" y="37668"/>
                  </a:lnTo>
                  <a:lnTo>
                    <a:pt x="4841" y="44803"/>
                  </a:lnTo>
                  <a:lnTo>
                    <a:pt x="9407" y="47219"/>
                  </a:lnTo>
                  <a:lnTo>
                    <a:pt x="14791" y="46491"/>
                  </a:lnTo>
                  <a:lnTo>
                    <a:pt x="45833" y="28510"/>
                  </a:lnTo>
                  <a:lnTo>
                    <a:pt x="49604" y="22320"/>
                  </a:lnTo>
                  <a:lnTo>
                    <a:pt x="49778" y="15853"/>
                  </a:lnTo>
                  <a:lnTo>
                    <a:pt x="47554" y="9202"/>
                  </a:lnTo>
                  <a:lnTo>
                    <a:pt x="43732" y="7108"/>
                  </a:lnTo>
                  <a:lnTo>
                    <a:pt x="38844" y="8051"/>
                  </a:lnTo>
                  <a:lnTo>
                    <a:pt x="33246" y="11020"/>
                  </a:lnTo>
                  <a:lnTo>
                    <a:pt x="30684" y="16509"/>
                  </a:lnTo>
                  <a:lnTo>
                    <a:pt x="30956" y="31966"/>
                  </a:lnTo>
                  <a:lnTo>
                    <a:pt x="36177" y="37492"/>
                  </a:lnTo>
                  <a:lnTo>
                    <a:pt x="54455" y="43631"/>
                  </a:lnTo>
                  <a:lnTo>
                    <a:pt x="62370" y="41759"/>
                  </a:lnTo>
                  <a:lnTo>
                    <a:pt x="68817" y="37001"/>
                  </a:lnTo>
                  <a:lnTo>
                    <a:pt x="74285" y="30320"/>
                  </a:lnTo>
                  <a:lnTo>
                    <a:pt x="75591" y="23526"/>
                  </a:lnTo>
                  <a:lnTo>
                    <a:pt x="74122" y="16657"/>
                  </a:lnTo>
                  <a:lnTo>
                    <a:pt x="70802" y="9738"/>
                  </a:lnTo>
                  <a:lnTo>
                    <a:pt x="63910" y="5126"/>
                  </a:lnTo>
                  <a:lnTo>
                    <a:pt x="43774" y="0"/>
                  </a:lnTo>
                  <a:lnTo>
                    <a:pt x="34193" y="2143"/>
                  </a:lnTo>
                  <a:lnTo>
                    <a:pt x="17308" y="13883"/>
                  </a:lnTo>
                  <a:lnTo>
                    <a:pt x="13040" y="21927"/>
                  </a:lnTo>
                  <a:lnTo>
                    <a:pt x="11417" y="40223"/>
                  </a:lnTo>
                  <a:lnTo>
                    <a:pt x="14961" y="47676"/>
                  </a:lnTo>
                  <a:lnTo>
                    <a:pt x="28258" y="59076"/>
                  </a:lnTo>
                  <a:lnTo>
                    <a:pt x="36717" y="61414"/>
                  </a:lnTo>
                  <a:lnTo>
                    <a:pt x="55475" y="60893"/>
                  </a:lnTo>
                  <a:lnTo>
                    <a:pt x="61881" y="55606"/>
                  </a:lnTo>
                  <a:lnTo>
                    <a:pt x="68999" y="37254"/>
                  </a:lnTo>
                  <a:lnTo>
                    <a:pt x="68557" y="28149"/>
                  </a:lnTo>
                  <a:lnTo>
                    <a:pt x="61827" y="11793"/>
                  </a:lnTo>
                  <a:lnTo>
                    <a:pt x="55587" y="7665"/>
                  </a:lnTo>
                  <a:lnTo>
                    <a:pt x="39295" y="6199"/>
                  </a:lnTo>
                  <a:lnTo>
                    <a:pt x="33547" y="10955"/>
                  </a:lnTo>
                  <a:lnTo>
                    <a:pt x="27159" y="28718"/>
                  </a:lnTo>
                  <a:lnTo>
                    <a:pt x="29153" y="59436"/>
                  </a:lnTo>
                  <a:lnTo>
                    <a:pt x="33804" y="65164"/>
                  </a:lnTo>
                  <a:lnTo>
                    <a:pt x="40415" y="67812"/>
                  </a:lnTo>
                  <a:lnTo>
                    <a:pt x="48331" y="68408"/>
                  </a:lnTo>
                  <a:lnTo>
                    <a:pt x="55948" y="65296"/>
                  </a:lnTo>
                  <a:lnTo>
                    <a:pt x="70651" y="52479"/>
                  </a:lnTo>
                  <a:lnTo>
                    <a:pt x="73168" y="44148"/>
                  </a:lnTo>
                  <a:lnTo>
                    <a:pt x="69726" y="25533"/>
                  </a:lnTo>
                  <a:lnTo>
                    <a:pt x="63192" y="19165"/>
                  </a:lnTo>
                  <a:lnTo>
                    <a:pt x="43455" y="12090"/>
                  </a:lnTo>
                  <a:lnTo>
                    <a:pt x="33980" y="12542"/>
                  </a:lnTo>
                  <a:lnTo>
                    <a:pt x="17214" y="19285"/>
                  </a:lnTo>
                  <a:lnTo>
                    <a:pt x="11807" y="26698"/>
                  </a:lnTo>
                  <a:lnTo>
                    <a:pt x="5799" y="47413"/>
                  </a:lnTo>
                  <a:lnTo>
                    <a:pt x="7707" y="53639"/>
                  </a:lnTo>
                  <a:lnTo>
                    <a:pt x="12488" y="56619"/>
                  </a:lnTo>
                  <a:lnTo>
                    <a:pt x="25989" y="56812"/>
                  </a:lnTo>
                  <a:lnTo>
                    <a:pt x="53636" y="48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801202" y="968621"/>
            <a:ext cx="1305534" cy="31587"/>
            <a:chOff x="5801202" y="968621"/>
            <a:chExt cx="1305534" cy="31587"/>
          </a:xfrm>
        </p:grpSpPr>
        <p:sp>
          <p:nvSpPr>
            <p:cNvPr id="21" name="Freeform 20"/>
            <p:cNvSpPr/>
            <p:nvPr/>
          </p:nvSpPr>
          <p:spPr>
            <a:xfrm>
              <a:off x="6875109" y="968621"/>
              <a:ext cx="231627" cy="10530"/>
            </a:xfrm>
            <a:custGeom>
              <a:avLst/>
              <a:gdLst/>
              <a:ahLst/>
              <a:cxnLst/>
              <a:rect l="0" t="0" r="0" b="0"/>
              <a:pathLst>
                <a:path w="231627" h="10530">
                  <a:moveTo>
                    <a:pt x="231626" y="0"/>
                  </a:moveTo>
                  <a:lnTo>
                    <a:pt x="177482" y="0"/>
                  </a:lnTo>
                  <a:lnTo>
                    <a:pt x="122535" y="5589"/>
                  </a:lnTo>
                  <a:lnTo>
                    <a:pt x="69452" y="9065"/>
                  </a:lnTo>
                  <a:lnTo>
                    <a:pt x="3905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38155" y="968621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5420" y="0"/>
                  </a:lnTo>
                  <a:lnTo>
                    <a:pt x="146030" y="0"/>
                  </a:lnTo>
                  <a:lnTo>
                    <a:pt x="94351" y="0"/>
                  </a:lnTo>
                  <a:lnTo>
                    <a:pt x="4511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01202" y="989678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04677" y="2196"/>
                  </a:lnTo>
                  <a:lnTo>
                    <a:pt x="147665" y="434"/>
                  </a:lnTo>
                  <a:lnTo>
                    <a:pt x="86126" y="129"/>
                  </a:lnTo>
                  <a:lnTo>
                    <a:pt x="32798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3253859" y="2421554"/>
            <a:ext cx="1431323" cy="344680"/>
          </a:xfrm>
          <a:custGeom>
            <a:avLst/>
            <a:gdLst/>
            <a:ahLst/>
            <a:cxnLst/>
            <a:rect l="0" t="0" r="0" b="0"/>
            <a:pathLst>
              <a:path w="1431323" h="344680">
                <a:moveTo>
                  <a:pt x="1431322" y="0"/>
                </a:moveTo>
                <a:lnTo>
                  <a:pt x="1415681" y="17981"/>
                </a:lnTo>
                <a:lnTo>
                  <a:pt x="1391715" y="73184"/>
                </a:lnTo>
                <a:lnTo>
                  <a:pt x="1346830" y="129226"/>
                </a:lnTo>
                <a:lnTo>
                  <a:pt x="1318966" y="163436"/>
                </a:lnTo>
                <a:lnTo>
                  <a:pt x="1292356" y="179967"/>
                </a:lnTo>
                <a:lnTo>
                  <a:pt x="1231097" y="203329"/>
                </a:lnTo>
                <a:lnTo>
                  <a:pt x="1210142" y="201113"/>
                </a:lnTo>
                <a:lnTo>
                  <a:pt x="1150165" y="175959"/>
                </a:lnTo>
                <a:lnTo>
                  <a:pt x="1119591" y="150311"/>
                </a:lnTo>
                <a:lnTo>
                  <a:pt x="1080602" y="91018"/>
                </a:lnTo>
                <a:lnTo>
                  <a:pt x="1048898" y="31257"/>
                </a:lnTo>
                <a:lnTo>
                  <a:pt x="1039868" y="10383"/>
                </a:lnTo>
                <a:lnTo>
                  <a:pt x="1035822" y="6922"/>
                </a:lnTo>
                <a:lnTo>
                  <a:pt x="1031954" y="8124"/>
                </a:lnTo>
                <a:lnTo>
                  <a:pt x="1024538" y="18819"/>
                </a:lnTo>
                <a:lnTo>
                  <a:pt x="1003191" y="81663"/>
                </a:lnTo>
                <a:lnTo>
                  <a:pt x="985619" y="136533"/>
                </a:lnTo>
                <a:lnTo>
                  <a:pt x="970409" y="177748"/>
                </a:lnTo>
                <a:lnTo>
                  <a:pt x="939376" y="216964"/>
                </a:lnTo>
                <a:lnTo>
                  <a:pt x="903389" y="244372"/>
                </a:lnTo>
                <a:lnTo>
                  <a:pt x="852056" y="266089"/>
                </a:lnTo>
                <a:lnTo>
                  <a:pt x="815021" y="271474"/>
                </a:lnTo>
                <a:lnTo>
                  <a:pt x="791253" y="266494"/>
                </a:lnTo>
                <a:lnTo>
                  <a:pt x="729223" y="239324"/>
                </a:lnTo>
                <a:lnTo>
                  <a:pt x="675756" y="196673"/>
                </a:lnTo>
                <a:lnTo>
                  <a:pt x="631375" y="136575"/>
                </a:lnTo>
                <a:lnTo>
                  <a:pt x="592181" y="73673"/>
                </a:lnTo>
                <a:lnTo>
                  <a:pt x="570035" y="31580"/>
                </a:lnTo>
                <a:lnTo>
                  <a:pt x="565842" y="29242"/>
                </a:lnTo>
                <a:lnTo>
                  <a:pt x="563047" y="32363"/>
                </a:lnTo>
                <a:lnTo>
                  <a:pt x="546495" y="93554"/>
                </a:lnTo>
                <a:lnTo>
                  <a:pt x="529324" y="147240"/>
                </a:lnTo>
                <a:lnTo>
                  <a:pt x="511825" y="200021"/>
                </a:lnTo>
                <a:lnTo>
                  <a:pt x="491165" y="261014"/>
                </a:lnTo>
                <a:lnTo>
                  <a:pt x="465593" y="299303"/>
                </a:lnTo>
                <a:lnTo>
                  <a:pt x="436842" y="328227"/>
                </a:lnTo>
                <a:lnTo>
                  <a:pt x="418452" y="338121"/>
                </a:lnTo>
                <a:lnTo>
                  <a:pt x="382779" y="344679"/>
                </a:lnTo>
                <a:lnTo>
                  <a:pt x="348163" y="341033"/>
                </a:lnTo>
                <a:lnTo>
                  <a:pt x="294412" y="317669"/>
                </a:lnTo>
                <a:lnTo>
                  <a:pt x="265828" y="302744"/>
                </a:lnTo>
                <a:lnTo>
                  <a:pt x="227981" y="268722"/>
                </a:lnTo>
                <a:lnTo>
                  <a:pt x="186656" y="216195"/>
                </a:lnTo>
                <a:lnTo>
                  <a:pt x="159425" y="158899"/>
                </a:lnTo>
                <a:lnTo>
                  <a:pt x="137049" y="105413"/>
                </a:lnTo>
                <a:lnTo>
                  <a:pt x="122423" y="63196"/>
                </a:lnTo>
                <a:lnTo>
                  <a:pt x="117696" y="58508"/>
                </a:lnTo>
                <a:lnTo>
                  <a:pt x="112204" y="57723"/>
                </a:lnTo>
                <a:lnTo>
                  <a:pt x="106204" y="59539"/>
                </a:lnTo>
                <a:lnTo>
                  <a:pt x="93297" y="70915"/>
                </a:lnTo>
                <a:lnTo>
                  <a:pt x="60158" y="116833"/>
                </a:lnTo>
                <a:lnTo>
                  <a:pt x="33062" y="163001"/>
                </a:lnTo>
                <a:lnTo>
                  <a:pt x="7457" y="185427"/>
                </a:lnTo>
                <a:lnTo>
                  <a:pt x="2447" y="185619"/>
                </a:lnTo>
                <a:lnTo>
                  <a:pt x="277" y="181068"/>
                </a:lnTo>
                <a:lnTo>
                  <a:pt x="0" y="173355"/>
                </a:lnTo>
                <a:lnTo>
                  <a:pt x="10789" y="145731"/>
                </a:lnTo>
                <a:lnTo>
                  <a:pt x="42130" y="91417"/>
                </a:lnTo>
                <a:lnTo>
                  <a:pt x="69749" y="49123"/>
                </a:lnTo>
                <a:lnTo>
                  <a:pt x="77900" y="44447"/>
                </a:lnTo>
                <a:lnTo>
                  <a:pt x="96316" y="42371"/>
                </a:lnTo>
                <a:lnTo>
                  <a:pt x="126414" y="53369"/>
                </a:lnTo>
                <a:lnTo>
                  <a:pt x="187632" y="96174"/>
                </a:lnTo>
                <a:lnTo>
                  <a:pt x="210016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064913" y="3310733"/>
            <a:ext cx="2786321" cy="1110567"/>
            <a:chOff x="3064913" y="3310733"/>
            <a:chExt cx="2786321" cy="1110567"/>
          </a:xfrm>
        </p:grpSpPr>
        <p:sp>
          <p:nvSpPr>
            <p:cNvPr id="26" name="Freeform 25"/>
            <p:cNvSpPr/>
            <p:nvPr/>
          </p:nvSpPr>
          <p:spPr>
            <a:xfrm>
              <a:off x="3474603" y="3632331"/>
              <a:ext cx="415679" cy="523301"/>
            </a:xfrm>
            <a:custGeom>
              <a:avLst/>
              <a:gdLst/>
              <a:ahLst/>
              <a:cxnLst/>
              <a:rect l="0" t="0" r="0" b="0"/>
              <a:pathLst>
                <a:path w="415679" h="523301">
                  <a:moveTo>
                    <a:pt x="220899" y="0"/>
                  </a:moveTo>
                  <a:lnTo>
                    <a:pt x="178208" y="3119"/>
                  </a:lnTo>
                  <a:lnTo>
                    <a:pt x="147029" y="14573"/>
                  </a:lnTo>
                  <a:lnTo>
                    <a:pt x="105052" y="39404"/>
                  </a:lnTo>
                  <a:lnTo>
                    <a:pt x="87133" y="62357"/>
                  </a:lnTo>
                  <a:lnTo>
                    <a:pt x="49343" y="118783"/>
                  </a:lnTo>
                  <a:lnTo>
                    <a:pt x="24058" y="169736"/>
                  </a:lnTo>
                  <a:lnTo>
                    <a:pt x="4902" y="231579"/>
                  </a:lnTo>
                  <a:lnTo>
                    <a:pt x="808" y="288073"/>
                  </a:lnTo>
                  <a:lnTo>
                    <a:pt x="0" y="349622"/>
                  </a:lnTo>
                  <a:lnTo>
                    <a:pt x="9415" y="406840"/>
                  </a:lnTo>
                  <a:lnTo>
                    <a:pt x="27346" y="447969"/>
                  </a:lnTo>
                  <a:lnTo>
                    <a:pt x="54366" y="481732"/>
                  </a:lnTo>
                  <a:lnTo>
                    <a:pt x="85768" y="505904"/>
                  </a:lnTo>
                  <a:lnTo>
                    <a:pt x="125359" y="519825"/>
                  </a:lnTo>
                  <a:lnTo>
                    <a:pt x="172444" y="523300"/>
                  </a:lnTo>
                  <a:lnTo>
                    <a:pt x="215381" y="516270"/>
                  </a:lnTo>
                  <a:lnTo>
                    <a:pt x="278404" y="486946"/>
                  </a:lnTo>
                  <a:lnTo>
                    <a:pt x="323895" y="443931"/>
                  </a:lnTo>
                  <a:lnTo>
                    <a:pt x="353505" y="400425"/>
                  </a:lnTo>
                  <a:lnTo>
                    <a:pt x="383161" y="339080"/>
                  </a:lnTo>
                  <a:lnTo>
                    <a:pt x="401298" y="297910"/>
                  </a:lnTo>
                  <a:lnTo>
                    <a:pt x="411731" y="242077"/>
                  </a:lnTo>
                  <a:lnTo>
                    <a:pt x="415678" y="214045"/>
                  </a:lnTo>
                  <a:lnTo>
                    <a:pt x="408679" y="157921"/>
                  </a:lnTo>
                  <a:lnTo>
                    <a:pt x="400283" y="131019"/>
                  </a:lnTo>
                  <a:lnTo>
                    <a:pt x="356436" y="74316"/>
                  </a:lnTo>
                  <a:lnTo>
                    <a:pt x="301832" y="32591"/>
                  </a:lnTo>
                  <a:lnTo>
                    <a:pt x="276757" y="20334"/>
                  </a:lnTo>
                  <a:lnTo>
                    <a:pt x="2314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0300" y="40640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7299" y="3653388"/>
              <a:ext cx="265279" cy="411436"/>
            </a:xfrm>
            <a:custGeom>
              <a:avLst/>
              <a:gdLst/>
              <a:ahLst/>
              <a:cxnLst/>
              <a:rect l="0" t="0" r="0" b="0"/>
              <a:pathLst>
                <a:path w="265279" h="411436">
                  <a:moveTo>
                    <a:pt x="205198" y="0"/>
                  </a:moveTo>
                  <a:lnTo>
                    <a:pt x="150153" y="16789"/>
                  </a:lnTo>
                  <a:lnTo>
                    <a:pt x="112200" y="18623"/>
                  </a:lnTo>
                  <a:lnTo>
                    <a:pt x="57453" y="12474"/>
                  </a:lnTo>
                  <a:lnTo>
                    <a:pt x="31909" y="13733"/>
                  </a:lnTo>
                  <a:lnTo>
                    <a:pt x="12757" y="22091"/>
                  </a:lnTo>
                  <a:lnTo>
                    <a:pt x="6714" y="29936"/>
                  </a:lnTo>
                  <a:lnTo>
                    <a:pt x="0" y="51130"/>
                  </a:lnTo>
                  <a:lnTo>
                    <a:pt x="4095" y="104033"/>
                  </a:lnTo>
                  <a:lnTo>
                    <a:pt x="9929" y="166476"/>
                  </a:lnTo>
                  <a:lnTo>
                    <a:pt x="6099" y="224217"/>
                  </a:lnTo>
                  <a:lnTo>
                    <a:pt x="6955" y="230197"/>
                  </a:lnTo>
                  <a:lnTo>
                    <a:pt x="8695" y="230674"/>
                  </a:lnTo>
                  <a:lnTo>
                    <a:pt x="25483" y="211812"/>
                  </a:lnTo>
                  <a:lnTo>
                    <a:pt x="59734" y="193961"/>
                  </a:lnTo>
                  <a:lnTo>
                    <a:pt x="116286" y="175599"/>
                  </a:lnTo>
                  <a:lnTo>
                    <a:pt x="139945" y="174750"/>
                  </a:lnTo>
                  <a:lnTo>
                    <a:pt x="162159" y="179442"/>
                  </a:lnTo>
                  <a:lnTo>
                    <a:pt x="194395" y="196408"/>
                  </a:lnTo>
                  <a:lnTo>
                    <a:pt x="233610" y="232989"/>
                  </a:lnTo>
                  <a:lnTo>
                    <a:pt x="248241" y="254459"/>
                  </a:lnTo>
                  <a:lnTo>
                    <a:pt x="261885" y="292855"/>
                  </a:lnTo>
                  <a:lnTo>
                    <a:pt x="265278" y="332697"/>
                  </a:lnTo>
                  <a:lnTo>
                    <a:pt x="261926" y="356095"/>
                  </a:lnTo>
                  <a:lnTo>
                    <a:pt x="253417" y="375074"/>
                  </a:lnTo>
                  <a:lnTo>
                    <a:pt x="240667" y="391308"/>
                  </a:lnTo>
                  <a:lnTo>
                    <a:pt x="223302" y="406321"/>
                  </a:lnTo>
                  <a:lnTo>
                    <a:pt x="197647" y="411435"/>
                  </a:lnTo>
                  <a:lnTo>
                    <a:pt x="139106" y="405185"/>
                  </a:lnTo>
                  <a:lnTo>
                    <a:pt x="93227" y="392685"/>
                  </a:lnTo>
                  <a:lnTo>
                    <a:pt x="6832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84108" y="3605157"/>
              <a:ext cx="237945" cy="465430"/>
            </a:xfrm>
            <a:custGeom>
              <a:avLst/>
              <a:gdLst/>
              <a:ahLst/>
              <a:cxnLst/>
              <a:rect l="0" t="0" r="0" b="0"/>
              <a:pathLst>
                <a:path w="237945" h="465430">
                  <a:moveTo>
                    <a:pt x="237944" y="111402"/>
                  </a:moveTo>
                  <a:lnTo>
                    <a:pt x="192162" y="168636"/>
                  </a:lnTo>
                  <a:lnTo>
                    <a:pt x="158580" y="221104"/>
                  </a:lnTo>
                  <a:lnTo>
                    <a:pt x="122181" y="276528"/>
                  </a:lnTo>
                  <a:lnTo>
                    <a:pt x="94367" y="332536"/>
                  </a:lnTo>
                  <a:lnTo>
                    <a:pt x="77262" y="388660"/>
                  </a:lnTo>
                  <a:lnTo>
                    <a:pt x="77380" y="430769"/>
                  </a:lnTo>
                  <a:lnTo>
                    <a:pt x="88203" y="452605"/>
                  </a:lnTo>
                  <a:lnTo>
                    <a:pt x="96002" y="461703"/>
                  </a:lnTo>
                  <a:lnTo>
                    <a:pt x="105882" y="465429"/>
                  </a:lnTo>
                  <a:lnTo>
                    <a:pt x="129337" y="463329"/>
                  </a:lnTo>
                  <a:lnTo>
                    <a:pt x="149120" y="454598"/>
                  </a:lnTo>
                  <a:lnTo>
                    <a:pt x="202579" y="409461"/>
                  </a:lnTo>
                  <a:lnTo>
                    <a:pt x="218236" y="382990"/>
                  </a:lnTo>
                  <a:lnTo>
                    <a:pt x="224695" y="347330"/>
                  </a:lnTo>
                  <a:lnTo>
                    <a:pt x="221020" y="312718"/>
                  </a:lnTo>
                  <a:lnTo>
                    <a:pt x="206933" y="280236"/>
                  </a:lnTo>
                  <a:lnTo>
                    <a:pt x="167496" y="231375"/>
                  </a:lnTo>
                  <a:lnTo>
                    <a:pt x="110963" y="197733"/>
                  </a:lnTo>
                  <a:lnTo>
                    <a:pt x="53963" y="156902"/>
                  </a:lnTo>
                  <a:lnTo>
                    <a:pt x="10004" y="105836"/>
                  </a:lnTo>
                  <a:lnTo>
                    <a:pt x="2106" y="84752"/>
                  </a:lnTo>
                  <a:lnTo>
                    <a:pt x="0" y="72578"/>
                  </a:lnTo>
                  <a:lnTo>
                    <a:pt x="3899" y="49693"/>
                  </a:lnTo>
                  <a:lnTo>
                    <a:pt x="14601" y="28994"/>
                  </a:lnTo>
                  <a:lnTo>
                    <a:pt x="31056" y="11995"/>
                  </a:lnTo>
                  <a:lnTo>
                    <a:pt x="56306" y="2881"/>
                  </a:lnTo>
                  <a:lnTo>
                    <a:pt x="84686" y="0"/>
                  </a:lnTo>
                  <a:lnTo>
                    <a:pt x="128382" y="7682"/>
                  </a:lnTo>
                  <a:lnTo>
                    <a:pt x="153715" y="1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90549" y="3663917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4" y="57264"/>
                  </a:lnTo>
                  <a:lnTo>
                    <a:pt x="5373" y="118156"/>
                  </a:lnTo>
                  <a:lnTo>
                    <a:pt x="1592" y="177858"/>
                  </a:lnTo>
                  <a:lnTo>
                    <a:pt x="472" y="230643"/>
                  </a:lnTo>
                  <a:lnTo>
                    <a:pt x="140" y="287097"/>
                  </a:lnTo>
                  <a:lnTo>
                    <a:pt x="41" y="342689"/>
                  </a:lnTo>
                  <a:lnTo>
                    <a:pt x="18" y="37223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63985" y="3642860"/>
              <a:ext cx="173922" cy="275664"/>
            </a:xfrm>
            <a:custGeom>
              <a:avLst/>
              <a:gdLst/>
              <a:ahLst/>
              <a:cxnLst/>
              <a:rect l="0" t="0" r="0" b="0"/>
              <a:pathLst>
                <a:path w="173922" h="275664">
                  <a:moveTo>
                    <a:pt x="173921" y="200041"/>
                  </a:moveTo>
                  <a:lnTo>
                    <a:pt x="120046" y="219169"/>
                  </a:lnTo>
                  <a:lnTo>
                    <a:pt x="58000" y="249404"/>
                  </a:lnTo>
                  <a:lnTo>
                    <a:pt x="5451" y="275663"/>
                  </a:lnTo>
                  <a:lnTo>
                    <a:pt x="777" y="275022"/>
                  </a:lnTo>
                  <a:lnTo>
                    <a:pt x="0" y="271085"/>
                  </a:lnTo>
                  <a:lnTo>
                    <a:pt x="21557" y="220315"/>
                  </a:lnTo>
                  <a:lnTo>
                    <a:pt x="39999" y="173163"/>
                  </a:lnTo>
                  <a:lnTo>
                    <a:pt x="54562" y="123317"/>
                  </a:lnTo>
                  <a:lnTo>
                    <a:pt x="76732" y="63960"/>
                  </a:lnTo>
                  <a:lnTo>
                    <a:pt x="88973" y="27529"/>
                  </a:lnTo>
                  <a:lnTo>
                    <a:pt x="1002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64913" y="3310733"/>
              <a:ext cx="2786321" cy="1110567"/>
            </a:xfrm>
            <a:custGeom>
              <a:avLst/>
              <a:gdLst/>
              <a:ahLst/>
              <a:cxnLst/>
              <a:rect l="0" t="0" r="0" b="0"/>
              <a:pathLst>
                <a:path w="2786321" h="1110567">
                  <a:moveTo>
                    <a:pt x="1809781" y="89971"/>
                  </a:moveTo>
                  <a:lnTo>
                    <a:pt x="1762945" y="78519"/>
                  </a:lnTo>
                  <a:lnTo>
                    <a:pt x="1709336" y="68640"/>
                  </a:lnTo>
                  <a:lnTo>
                    <a:pt x="1649300" y="54822"/>
                  </a:lnTo>
                  <a:lnTo>
                    <a:pt x="1600924" y="44332"/>
                  </a:lnTo>
                  <a:lnTo>
                    <a:pt x="1539411" y="37542"/>
                  </a:lnTo>
                  <a:lnTo>
                    <a:pt x="1489336" y="29333"/>
                  </a:lnTo>
                  <a:lnTo>
                    <a:pt x="1436284" y="20662"/>
                  </a:lnTo>
                  <a:lnTo>
                    <a:pt x="1376631" y="16403"/>
                  </a:lnTo>
                  <a:lnTo>
                    <a:pt x="1314503" y="9422"/>
                  </a:lnTo>
                  <a:lnTo>
                    <a:pt x="1272632" y="7378"/>
                  </a:lnTo>
                  <a:lnTo>
                    <a:pt x="1227507" y="3350"/>
                  </a:lnTo>
                  <a:lnTo>
                    <a:pt x="1181325" y="0"/>
                  </a:lnTo>
                  <a:lnTo>
                    <a:pt x="1137403" y="2411"/>
                  </a:lnTo>
                  <a:lnTo>
                    <a:pt x="1091367" y="4262"/>
                  </a:lnTo>
                  <a:lnTo>
                    <a:pt x="1043609" y="6255"/>
                  </a:lnTo>
                  <a:lnTo>
                    <a:pt x="995088" y="11040"/>
                  </a:lnTo>
                  <a:lnTo>
                    <a:pt x="946227" y="17066"/>
                  </a:lnTo>
                  <a:lnTo>
                    <a:pt x="897214" y="23644"/>
                  </a:lnTo>
                  <a:lnTo>
                    <a:pt x="848135" y="30467"/>
                  </a:lnTo>
                  <a:lnTo>
                    <a:pt x="799026" y="40518"/>
                  </a:lnTo>
                  <a:lnTo>
                    <a:pt x="751074" y="52784"/>
                  </a:lnTo>
                  <a:lnTo>
                    <a:pt x="706365" y="66035"/>
                  </a:lnTo>
                  <a:lnTo>
                    <a:pt x="659978" y="79723"/>
                  </a:lnTo>
                  <a:lnTo>
                    <a:pt x="612065" y="93605"/>
                  </a:lnTo>
                  <a:lnTo>
                    <a:pt x="563475" y="107574"/>
                  </a:lnTo>
                  <a:lnTo>
                    <a:pt x="517702" y="124701"/>
                  </a:lnTo>
                  <a:lnTo>
                    <a:pt x="473962" y="144011"/>
                  </a:lnTo>
                  <a:lnTo>
                    <a:pt x="411046" y="174613"/>
                  </a:lnTo>
                  <a:lnTo>
                    <a:pt x="353670" y="205908"/>
                  </a:lnTo>
                  <a:lnTo>
                    <a:pt x="295075" y="237407"/>
                  </a:lnTo>
                  <a:lnTo>
                    <a:pt x="245869" y="270136"/>
                  </a:lnTo>
                  <a:lnTo>
                    <a:pt x="183671" y="319405"/>
                  </a:lnTo>
                  <a:lnTo>
                    <a:pt x="125986" y="375122"/>
                  </a:lnTo>
                  <a:lnTo>
                    <a:pt x="83258" y="427750"/>
                  </a:lnTo>
                  <a:lnTo>
                    <a:pt x="40060" y="489952"/>
                  </a:lnTo>
                  <a:lnTo>
                    <a:pt x="11639" y="551594"/>
                  </a:lnTo>
                  <a:lnTo>
                    <a:pt x="2660" y="589917"/>
                  </a:lnTo>
                  <a:lnTo>
                    <a:pt x="0" y="647674"/>
                  </a:lnTo>
                  <a:lnTo>
                    <a:pt x="4801" y="694294"/>
                  </a:lnTo>
                  <a:lnTo>
                    <a:pt x="32544" y="755959"/>
                  </a:lnTo>
                  <a:lnTo>
                    <a:pt x="74470" y="815406"/>
                  </a:lnTo>
                  <a:lnTo>
                    <a:pt x="135916" y="870453"/>
                  </a:lnTo>
                  <a:lnTo>
                    <a:pt x="186302" y="903060"/>
                  </a:lnTo>
                  <a:lnTo>
                    <a:pt x="241315" y="928911"/>
                  </a:lnTo>
                  <a:lnTo>
                    <a:pt x="302831" y="945630"/>
                  </a:lnTo>
                  <a:lnTo>
                    <a:pt x="353971" y="962211"/>
                  </a:lnTo>
                  <a:lnTo>
                    <a:pt x="411758" y="976353"/>
                  </a:lnTo>
                  <a:lnTo>
                    <a:pt x="473333" y="987953"/>
                  </a:lnTo>
                  <a:lnTo>
                    <a:pt x="536032" y="998798"/>
                  </a:lnTo>
                  <a:lnTo>
                    <a:pt x="599063" y="1003831"/>
                  </a:lnTo>
                  <a:lnTo>
                    <a:pt x="644263" y="1008128"/>
                  </a:lnTo>
                  <a:lnTo>
                    <a:pt x="691649" y="1013937"/>
                  </a:lnTo>
                  <a:lnTo>
                    <a:pt x="740005" y="1020419"/>
                  </a:lnTo>
                  <a:lnTo>
                    <a:pt x="788793" y="1027199"/>
                  </a:lnTo>
                  <a:lnTo>
                    <a:pt x="838942" y="1032942"/>
                  </a:lnTo>
                  <a:lnTo>
                    <a:pt x="892426" y="1035494"/>
                  </a:lnTo>
                  <a:lnTo>
                    <a:pt x="944273" y="1039748"/>
                  </a:lnTo>
                  <a:lnTo>
                    <a:pt x="994612" y="1045538"/>
                  </a:lnTo>
                  <a:lnTo>
                    <a:pt x="1044281" y="1052011"/>
                  </a:lnTo>
                  <a:lnTo>
                    <a:pt x="1096772" y="1058787"/>
                  </a:lnTo>
                  <a:lnTo>
                    <a:pt x="1150127" y="1064529"/>
                  </a:lnTo>
                  <a:lnTo>
                    <a:pt x="1201137" y="1067080"/>
                  </a:lnTo>
                  <a:lnTo>
                    <a:pt x="1254223" y="1071334"/>
                  </a:lnTo>
                  <a:lnTo>
                    <a:pt x="1309013" y="1077124"/>
                  </a:lnTo>
                  <a:lnTo>
                    <a:pt x="1364559" y="1083597"/>
                  </a:lnTo>
                  <a:lnTo>
                    <a:pt x="1420442" y="1087253"/>
                  </a:lnTo>
                  <a:lnTo>
                    <a:pt x="1476474" y="1090048"/>
                  </a:lnTo>
                  <a:lnTo>
                    <a:pt x="1532573" y="1095190"/>
                  </a:lnTo>
                  <a:lnTo>
                    <a:pt x="1588702" y="1098255"/>
                  </a:lnTo>
                  <a:lnTo>
                    <a:pt x="1644843" y="1099617"/>
                  </a:lnTo>
                  <a:lnTo>
                    <a:pt x="1700991" y="1100222"/>
                  </a:lnTo>
                  <a:lnTo>
                    <a:pt x="1754021" y="1103611"/>
                  </a:lnTo>
                  <a:lnTo>
                    <a:pt x="1804886" y="1107847"/>
                  </a:lnTo>
                  <a:lnTo>
                    <a:pt x="1854789" y="1109730"/>
                  </a:lnTo>
                  <a:lnTo>
                    <a:pt x="1904264" y="1110566"/>
                  </a:lnTo>
                  <a:lnTo>
                    <a:pt x="1952379" y="1109768"/>
                  </a:lnTo>
                  <a:lnTo>
                    <a:pt x="1997160" y="1105514"/>
                  </a:lnTo>
                  <a:lnTo>
                    <a:pt x="2040460" y="1102844"/>
                  </a:lnTo>
                  <a:lnTo>
                    <a:pt x="2083101" y="1101656"/>
                  </a:lnTo>
                  <a:lnTo>
                    <a:pt x="2145398" y="1099819"/>
                  </a:lnTo>
                  <a:lnTo>
                    <a:pt x="2202591" y="1092385"/>
                  </a:lnTo>
                  <a:lnTo>
                    <a:pt x="2262301" y="1082774"/>
                  </a:lnTo>
                  <a:lnTo>
                    <a:pt x="2318728" y="1071347"/>
                  </a:lnTo>
                  <a:lnTo>
                    <a:pt x="2378210" y="1054833"/>
                  </a:lnTo>
                  <a:lnTo>
                    <a:pt x="2432230" y="1042011"/>
                  </a:lnTo>
                  <a:lnTo>
                    <a:pt x="2479561" y="1029633"/>
                  </a:lnTo>
                  <a:lnTo>
                    <a:pt x="2528940" y="1012838"/>
                  </a:lnTo>
                  <a:lnTo>
                    <a:pt x="2588140" y="992970"/>
                  </a:lnTo>
                  <a:lnTo>
                    <a:pt x="2627662" y="970519"/>
                  </a:lnTo>
                  <a:lnTo>
                    <a:pt x="2690762" y="922309"/>
                  </a:lnTo>
                  <a:lnTo>
                    <a:pt x="2734886" y="885535"/>
                  </a:lnTo>
                  <a:lnTo>
                    <a:pt x="2770861" y="826562"/>
                  </a:lnTo>
                  <a:lnTo>
                    <a:pt x="2780120" y="805730"/>
                  </a:lnTo>
                  <a:lnTo>
                    <a:pt x="2786320" y="757503"/>
                  </a:lnTo>
                  <a:lnTo>
                    <a:pt x="2782568" y="698760"/>
                  </a:lnTo>
                  <a:lnTo>
                    <a:pt x="2769651" y="640075"/>
                  </a:lnTo>
                  <a:lnTo>
                    <a:pt x="2745781" y="587755"/>
                  </a:lnTo>
                  <a:lnTo>
                    <a:pt x="2703180" y="532556"/>
                  </a:lnTo>
                  <a:lnTo>
                    <a:pt x="2646271" y="473987"/>
                  </a:lnTo>
                  <a:lnTo>
                    <a:pt x="2591949" y="427869"/>
                  </a:lnTo>
                  <a:lnTo>
                    <a:pt x="2533039" y="384964"/>
                  </a:lnTo>
                  <a:lnTo>
                    <a:pt x="2471013" y="342693"/>
                  </a:lnTo>
                  <a:lnTo>
                    <a:pt x="2416703" y="316670"/>
                  </a:lnTo>
                  <a:lnTo>
                    <a:pt x="2361747" y="288553"/>
                  </a:lnTo>
                  <a:lnTo>
                    <a:pt x="2302829" y="263584"/>
                  </a:lnTo>
                  <a:lnTo>
                    <a:pt x="2240918" y="235779"/>
                  </a:lnTo>
                  <a:lnTo>
                    <a:pt x="2195980" y="218725"/>
                  </a:lnTo>
                  <a:lnTo>
                    <a:pt x="2149881" y="203347"/>
                  </a:lnTo>
                  <a:lnTo>
                    <a:pt x="2105996" y="188714"/>
                  </a:lnTo>
                  <a:lnTo>
                    <a:pt x="2056856" y="174411"/>
                  </a:lnTo>
                  <a:lnTo>
                    <a:pt x="2003820" y="160255"/>
                  </a:lnTo>
                  <a:lnTo>
                    <a:pt x="1949053" y="146165"/>
                  </a:lnTo>
                  <a:lnTo>
                    <a:pt x="1893516" y="132104"/>
                  </a:lnTo>
                  <a:lnTo>
                    <a:pt x="1836468" y="118056"/>
                  </a:lnTo>
                  <a:lnTo>
                    <a:pt x="1776019" y="104013"/>
                  </a:lnTo>
                  <a:lnTo>
                    <a:pt x="1717176" y="89973"/>
                  </a:lnTo>
                  <a:lnTo>
                    <a:pt x="1658659" y="75934"/>
                  </a:lnTo>
                  <a:lnTo>
                    <a:pt x="1597557" y="61896"/>
                  </a:lnTo>
                  <a:lnTo>
                    <a:pt x="1565353" y="56046"/>
                  </a:lnTo>
                  <a:lnTo>
                    <a:pt x="1532185" y="50977"/>
                  </a:lnTo>
                  <a:lnTo>
                    <a:pt x="1498375" y="46427"/>
                  </a:lnTo>
                  <a:lnTo>
                    <a:pt x="1465306" y="41055"/>
                  </a:lnTo>
                  <a:lnTo>
                    <a:pt x="1432733" y="35134"/>
                  </a:lnTo>
                  <a:lnTo>
                    <a:pt x="1400488" y="28846"/>
                  </a:lnTo>
                  <a:lnTo>
                    <a:pt x="1367293" y="23485"/>
                  </a:lnTo>
                  <a:lnTo>
                    <a:pt x="1333465" y="18741"/>
                  </a:lnTo>
                  <a:lnTo>
                    <a:pt x="1299214" y="14408"/>
                  </a:lnTo>
                  <a:lnTo>
                    <a:pt x="1236202" y="9594"/>
                  </a:lnTo>
                  <a:lnTo>
                    <a:pt x="1180510" y="7455"/>
                  </a:lnTo>
                  <a:lnTo>
                    <a:pt x="1122122" y="6250"/>
                  </a:lnTo>
                  <a:lnTo>
                    <a:pt x="1093843" y="5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2014-12-10T17:05:15Z</dcterms:created>
  <dcterms:modified xsi:type="dcterms:W3CDTF">2014-12-10T17:05:35Z</dcterms:modified>
</cp:coreProperties>
</file>